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Roboto Black" panose="020F0502020204030204" pitchFamily="2" charset="0"/>
      <p:bold r:id="rId48"/>
      <p:italic r:id="rId49"/>
      <p:boldItalic r:id="rId50"/>
    </p:embeddedFont>
    <p:embeddedFont>
      <p:font typeface="Roboto Light" panose="020F0502020204030204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1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vizhub.healthdata.org/fgh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izhub.healthdata.org/fgh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izhub.healthdata.org/fgh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.edu/sph/news/articles/2016/public-health-and-the-rise-of-non-communicable-diseases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death-rate-from-communicable-vs-non-communicable-diseases?country=DEU~RW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death-rate-from-communicable-vs-non-communicable-diseases?country=DEU~RWA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death-rate-from-communicable-vs-non-communicable-diseases?country=DEU~RWA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en/development/desa/population/publications/pdf/ageing/WPA2017_Highlights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vizhub.healthdata.org/fgh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kglobalhealth.org/article/one-year-post-usaid-global-health-funding-stuck-in-limbo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action/showPdf?pii=S0140-6736%2825%2901186-9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6/01/03/health/vaccines-dementia-heart-elderly.html?searchResultPosition=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41269248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41125896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41125896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41125896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620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hosenerdygirls.org/posts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hosenerdygirls.org/posts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hosenerdygirls.org/posts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a2bbfd92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a2bbfd92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b8738785aa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b8738785aa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b8fcb6af82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b8fcb6af82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http://vizhub.healthdata.org/fgh/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b931b80d16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b931b80d16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http://vizhub.healthdata.org/fgh/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b8fcb6af82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b8fcb6af82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http://vizhub.healthdata.org/fgh/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b8738785aa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3b8738785aa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b8fcb6af82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b8fcb6af82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3b8fcb6af82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3b8fcb6af82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b8fcb6af8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3b8fcb6af82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https://www.bu.edu/sph/news/articles/2016/public-health-and-the-rise-of-non-communicable-diseases/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3b8fcb6af8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3b8fcb6af82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https://ourworldindata.org/grapher/death-rate-from-communicable-vs-non-communicable-diseases?country=DEU~RWA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3b931b80d1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3b931b80d1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https://ourworldindata.org/grapher/death-rate-from-communicable-vs-non-communicable-diseases?country=DEU~RWA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b5733d0f0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b5733d0f0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3b931b80d1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3b931b80d1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https://ourworldindata.org/grapher/death-rate-from-communicable-vs-non-communicable-diseases?country=DEU~RWA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3b8738785a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3b8738785a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https://www.un.org/en/development/desa/population/publications/pdf/ageing/WPA2017_Highlights.pdf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b8738785a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b8738785a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3a2bbfd9208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3a2bbfd9208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3b8738785aa_0_1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3b8738785aa_0_1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http://vizhub.healthdata.org/fgh/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3b8fcb6af82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3b8fcb6af82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3b931b80d16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3b931b80d16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https://www.thinkglobalhealth.org/article/one-year-post-usaid-global-health-funding-stuck-in-limbo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3b931b80d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3b931b80d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https://www.thelancet.com/action/showPdf?pii=S0140-6736%2825%2901186-9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3b8738785aa_0_1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3b8738785aa_0_1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3b8738785aa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3b8738785aa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b931b80d16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b931b80d16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3b8738785aa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3b8738785aa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https://www.nytimes.com/2026/01/03/health/vaccines-dementia-heart-elderly.html?searchResultPosition=1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3b8738785aa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3b8738785aa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https://pubmed.ncbi.nlm.nih.gov/41269248/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3b8738785aa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Google Shape;1509;g3b8738785aa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3b8738785aa_0_1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9" name="Google Shape;1549;g3b8738785aa_0_1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https://pubmed.ncbi.nlm.nih.gov/41125896/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3b8738785aa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3b8738785aa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https://pubmed.ncbi.nlm.nih.gov/41125896/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3b8738785aa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3b8738785aa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https://pubmed.ncbi.nlm.nih.gov/41125896/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3b8738785aa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3b8738785aa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https://xkcd.com/2620/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3b8738785aa_0_1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3b8738785aa_0_1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https://thosenerdygirls.org/posts/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3b8fcb6af8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0" name="Google Shape;1710;g3b8fcb6af8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3b8738785aa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3b8738785aa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https://thosenerdygirls.org/posts/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a2bbfd9208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a2bbfd9208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www.thalia.de</a:t>
            </a:r>
            <a:r>
              <a:rPr lang="en-US" dirty="0"/>
              <a:t>/shop/home/</a:t>
            </a:r>
            <a:r>
              <a:rPr lang="en-US" dirty="0" err="1"/>
              <a:t>artikeldetails</a:t>
            </a:r>
            <a:r>
              <a:rPr lang="en-US"/>
              <a:t>/A1032999349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3b8738785aa_0_1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3b8738785aa_0_10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https://thosenerdygirls.org/posts/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3b931b80d1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3b931b80d1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b8fcb6af8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b8fcb6af8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a2bbfd920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a2bbfd920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a2bbfd9208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a2bbfd9208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b8738785a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b8738785a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b8fcb6af8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b8fcb6af8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section dividers">
  <p:cSld name="CUSTOM_1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23675" y="3913000"/>
            <a:ext cx="3575700" cy="7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None/>
              <a:defRPr sz="1300"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2"/>
          </p:nvPr>
        </p:nvSpPr>
        <p:spPr>
          <a:xfrm>
            <a:off x="723675" y="3518125"/>
            <a:ext cx="3272400" cy="7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3"/>
          </p:nvPr>
        </p:nvSpPr>
        <p:spPr>
          <a:xfrm>
            <a:off x="4695750" y="3913000"/>
            <a:ext cx="2665500" cy="7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None/>
              <a:defRPr sz="1300"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19550" y="304425"/>
            <a:ext cx="6442800" cy="14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6"/>
          </p:nvPr>
        </p:nvSpPr>
        <p:spPr>
          <a:xfrm rot="-5400000">
            <a:off x="7076550" y="4568500"/>
            <a:ext cx="822900" cy="2457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7"/>
          </p:nvPr>
        </p:nvSpPr>
        <p:spPr>
          <a:xfrm rot="-5400000">
            <a:off x="7071825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8"/>
          </p:nvPr>
        </p:nvSpPr>
        <p:spPr>
          <a:xfrm rot="-5400000">
            <a:off x="7331117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9"/>
          </p:nvPr>
        </p:nvSpPr>
        <p:spPr>
          <a:xfrm rot="-5400000">
            <a:off x="7294517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3"/>
          </p:nvPr>
        </p:nvSpPr>
        <p:spPr>
          <a:xfrm rot="-5400000">
            <a:off x="7584608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4"/>
          </p:nvPr>
        </p:nvSpPr>
        <p:spPr>
          <a:xfrm rot="-5400000">
            <a:off x="7170763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5"/>
          </p:nvPr>
        </p:nvSpPr>
        <p:spPr>
          <a:xfrm rot="-5400000">
            <a:off x="7548008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6"/>
          </p:nvPr>
        </p:nvSpPr>
        <p:spPr>
          <a:xfrm rot="-5400000">
            <a:off x="7838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7"/>
          </p:nvPr>
        </p:nvSpPr>
        <p:spPr>
          <a:xfrm rot="-5400000">
            <a:off x="78015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21"/>
          </p:nvPr>
        </p:nvSpPr>
        <p:spPr>
          <a:xfrm rot="-5400000">
            <a:off x="8348950" y="4567150"/>
            <a:ext cx="822900" cy="2484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22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23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24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25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2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27"/>
          </p:nvPr>
        </p:nvSpPr>
        <p:spPr>
          <a:xfrm rot="-5400000">
            <a:off x="6668850" y="2448450"/>
            <a:ext cx="1642800" cy="2466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28"/>
          </p:nvPr>
        </p:nvSpPr>
        <p:spPr>
          <a:xfrm rot="-5400000">
            <a:off x="6930126" y="2447400"/>
            <a:ext cx="1642800" cy="24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29"/>
          </p:nvPr>
        </p:nvSpPr>
        <p:spPr>
          <a:xfrm rot="-5400000">
            <a:off x="7435629" y="2445450"/>
            <a:ext cx="1642800" cy="2526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30"/>
          </p:nvPr>
        </p:nvSpPr>
        <p:spPr>
          <a:xfrm rot="-5400000">
            <a:off x="7690896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797">
          <p15:clr>
            <a:srgbClr val="E46962"/>
          </p15:clr>
        </p15:guide>
        <p15:guide id="6" pos="4956">
          <p15:clr>
            <a:srgbClr val="E46962"/>
          </p15:clr>
        </p15:guide>
        <p15:guide id="7" pos="5116">
          <p15:clr>
            <a:srgbClr val="E46962"/>
          </p15:clr>
        </p15:guide>
        <p15:guide id="8" pos="5276">
          <p15:clr>
            <a:srgbClr val="E46962"/>
          </p15:clr>
        </p15:guide>
        <p15:guide id="9" pos="5442">
          <p15:clr>
            <a:srgbClr val="E46962"/>
          </p15:clr>
        </p15:guide>
        <p15:guide id="10" pos="5595">
          <p15:clr>
            <a:srgbClr val="E46962"/>
          </p15:clr>
        </p15:guide>
        <p15:guide id="11" pos="390">
          <p15:clr>
            <a:srgbClr val="E46962"/>
          </p15:clr>
        </p15:guide>
        <p15:guide id="12" pos="5760">
          <p15:clr>
            <a:srgbClr val="E46962"/>
          </p15:clr>
        </p15:guide>
        <p15:guide id="13" orient="horz" pos="168">
          <p15:clr>
            <a:srgbClr val="E46962"/>
          </p15:clr>
        </p15:guide>
        <p15:guide id="14" orient="horz" pos="3167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ection binding">
  <p:cSld name="CUSTOM_1_1_1_1_1_1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"/>
          <p:cNvSpPr/>
          <p:nvPr/>
        </p:nvSpPr>
        <p:spPr>
          <a:xfrm>
            <a:off x="1818000" y="-33075"/>
            <a:ext cx="73263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225" name="Google Shape;225;p11"/>
          <p:cNvSpPr txBox="1">
            <a:spLocks noGrp="1"/>
          </p:cNvSpPr>
          <p:nvPr>
            <p:ph type="title"/>
          </p:nvPr>
        </p:nvSpPr>
        <p:spPr>
          <a:xfrm>
            <a:off x="2338150" y="114300"/>
            <a:ext cx="6442800" cy="24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1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1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1"/>
          <p:cNvSpPr txBox="1">
            <a:spLocks noGrp="1"/>
          </p:cNvSpPr>
          <p:nvPr>
            <p:ph type="subTitle" idx="3"/>
          </p:nvPr>
        </p:nvSpPr>
        <p:spPr>
          <a:xfrm rot="-5400000">
            <a:off x="618596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1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1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1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1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1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1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1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1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1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1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1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1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1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1"/>
          <p:cNvSpPr txBox="1">
            <a:spLocks noGrp="1"/>
          </p:cNvSpPr>
          <p:nvPr>
            <p:ph type="subTitle" idx="21"/>
          </p:nvPr>
        </p:nvSpPr>
        <p:spPr>
          <a:xfrm rot="-5400000">
            <a:off x="350188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1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1"/>
          <p:cNvSpPr txBox="1">
            <a:spLocks noGrp="1"/>
          </p:cNvSpPr>
          <p:nvPr>
            <p:ph type="subTitle" idx="23"/>
          </p:nvPr>
        </p:nvSpPr>
        <p:spPr>
          <a:xfrm rot="-5400000">
            <a:off x="868650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1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1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1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1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  <p15:guide id="15" pos="985">
          <p15:clr>
            <a:srgbClr val="E46962"/>
          </p15:clr>
        </p15:guide>
        <p15:guide id="16" pos="1552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CUSTOM_1_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2"/>
          <p:cNvSpPr txBox="1">
            <a:spLocks noGrp="1"/>
          </p:cNvSpPr>
          <p:nvPr>
            <p:ph type="subTitle" idx="1"/>
          </p:nvPr>
        </p:nvSpPr>
        <p:spPr>
          <a:xfrm>
            <a:off x="118125" y="2589425"/>
            <a:ext cx="52776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90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1_1_2">
    <p:bg>
      <p:bgPr>
        <a:solidFill>
          <a:schemeClr val="dk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CUSTOM_1_1_1_2">
    <p:bg>
      <p:bgPr>
        <a:solidFill>
          <a:schemeClr val="lt2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body" idx="1"/>
          </p:nvPr>
        </p:nvSpPr>
        <p:spPr>
          <a:xfrm>
            <a:off x="118125" y="2342475"/>
            <a:ext cx="8889900" cy="23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1_1_1_1_2">
    <p:bg>
      <p:bgPr>
        <a:solidFill>
          <a:schemeClr val="accen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body" idx="1"/>
          </p:nvPr>
        </p:nvSpPr>
        <p:spPr>
          <a:xfrm>
            <a:off x="118125" y="2342475"/>
            <a:ext cx="4014600" cy="23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261" name="Google Shape;261;p15"/>
          <p:cNvSpPr txBox="1">
            <a:spLocks noGrp="1"/>
          </p:cNvSpPr>
          <p:nvPr>
            <p:ph type="body" idx="2"/>
          </p:nvPr>
        </p:nvSpPr>
        <p:spPr>
          <a:xfrm>
            <a:off x="4993425" y="2342475"/>
            <a:ext cx="4014600" cy="23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1_1_1_1_1_2">
    <p:bg>
      <p:bgPr>
        <a:solidFill>
          <a:schemeClr val="accent2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one column text">
  <p:cSld name="CUSTOM_1_1_1_1_1_1_2">
    <p:bg>
      <p:bgPr>
        <a:solidFill>
          <a:schemeClr val="accent3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body" idx="1"/>
          </p:nvPr>
        </p:nvSpPr>
        <p:spPr>
          <a:xfrm>
            <a:off x="118125" y="3285000"/>
            <a:ext cx="7242900" cy="17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subTitle" idx="2"/>
          </p:nvPr>
        </p:nvSpPr>
        <p:spPr>
          <a:xfrm>
            <a:off x="118125" y="2589425"/>
            <a:ext cx="52776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CUSTOM_1_1_1_1_1_1_1_2">
    <p:bg>
      <p:bgPr>
        <a:solidFill>
          <a:schemeClr val="accent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"/>
          <p:cNvSpPr txBox="1">
            <a:spLocks noGrp="1"/>
          </p:cNvSpPr>
          <p:nvPr>
            <p:ph type="title"/>
          </p:nvPr>
        </p:nvSpPr>
        <p:spPr>
          <a:xfrm>
            <a:off x="127050" y="1227600"/>
            <a:ext cx="8889900" cy="26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  <p15:guide id="15" pos="985">
          <p15:clr>
            <a:srgbClr val="E46962"/>
          </p15:clr>
        </p15:guide>
        <p15:guide id="16" pos="1552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ection title and description">
  <p:cSld name="CUSTOM_1_1_1_1_1_1_1_1_2">
    <p:bg>
      <p:bgPr>
        <a:solidFill>
          <a:schemeClr val="accent5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9"/>
          <p:cNvSpPr txBox="1">
            <a:spLocks noGrp="1"/>
          </p:cNvSpPr>
          <p:nvPr>
            <p:ph type="subTitle" idx="1"/>
          </p:nvPr>
        </p:nvSpPr>
        <p:spPr>
          <a:xfrm>
            <a:off x="118125" y="2589425"/>
            <a:ext cx="52776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  <p15:guide id="15" pos="985">
          <p15:clr>
            <a:srgbClr val="E46962"/>
          </p15:clr>
        </p15:guide>
        <p15:guide id="16" pos="1552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USTOM_1_2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"/>
          <p:cNvSpPr txBox="1">
            <a:spLocks noGrp="1"/>
          </p:cNvSpPr>
          <p:nvPr>
            <p:ph type="body" idx="1"/>
          </p:nvPr>
        </p:nvSpPr>
        <p:spPr>
          <a:xfrm>
            <a:off x="118125" y="1150325"/>
            <a:ext cx="8908500" cy="39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9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with section dividers">
  <p:cSld name="CUSTOM_1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923475" y="1557650"/>
            <a:ext cx="29427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2"/>
          </p:nvPr>
        </p:nvSpPr>
        <p:spPr>
          <a:xfrm>
            <a:off x="923475" y="2455725"/>
            <a:ext cx="2755800" cy="10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None/>
              <a:defRPr sz="1300"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>
            <a:spLocks noGrp="1"/>
          </p:cNvSpPr>
          <p:nvPr>
            <p:ph type="pic" idx="3"/>
          </p:nvPr>
        </p:nvSpPr>
        <p:spPr>
          <a:xfrm>
            <a:off x="4163550" y="479400"/>
            <a:ext cx="3071400" cy="3433200"/>
          </a:xfrm>
          <a:prstGeom prst="roundRect">
            <a:avLst>
              <a:gd name="adj" fmla="val 7131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8"/>
          </p:nvPr>
        </p:nvSpPr>
        <p:spPr>
          <a:xfrm rot="-5400000">
            <a:off x="7331117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9"/>
          </p:nvPr>
        </p:nvSpPr>
        <p:spPr>
          <a:xfrm rot="-5400000">
            <a:off x="7294517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3"/>
          </p:nvPr>
        </p:nvSpPr>
        <p:spPr>
          <a:xfrm rot="-5400000">
            <a:off x="7584608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4"/>
          </p:nvPr>
        </p:nvSpPr>
        <p:spPr>
          <a:xfrm rot="-5400000">
            <a:off x="7173022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subTitle" idx="15"/>
          </p:nvPr>
        </p:nvSpPr>
        <p:spPr>
          <a:xfrm rot="-5400000">
            <a:off x="7548008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6"/>
          </p:nvPr>
        </p:nvSpPr>
        <p:spPr>
          <a:xfrm rot="-5400000">
            <a:off x="7838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7"/>
          </p:nvPr>
        </p:nvSpPr>
        <p:spPr>
          <a:xfrm rot="-5400000">
            <a:off x="78015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21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subTitle" idx="22"/>
          </p:nvPr>
        </p:nvSpPr>
        <p:spPr>
          <a:xfrm rot="-5400000">
            <a:off x="8303720" y="366125"/>
            <a:ext cx="896100" cy="2484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23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subTitle" idx="24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2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2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27"/>
          </p:nvPr>
        </p:nvSpPr>
        <p:spPr>
          <a:xfrm rot="-5400000">
            <a:off x="6932746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28"/>
          </p:nvPr>
        </p:nvSpPr>
        <p:spPr>
          <a:xfrm rot="-5400000">
            <a:off x="7427488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29"/>
          </p:nvPr>
        </p:nvSpPr>
        <p:spPr>
          <a:xfrm rot="-5400000">
            <a:off x="7690896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30"/>
          </p:nvPr>
        </p:nvSpPr>
        <p:spPr>
          <a:xfrm rot="-5400000">
            <a:off x="8340546" y="4567150"/>
            <a:ext cx="822900" cy="2484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CUSTOM_1_1_2_1">
    <p:bg>
      <p:bgPr>
        <a:solidFill>
          <a:schemeClr val="dk2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"/>
          <p:cNvSpPr txBox="1">
            <a:spLocks noGrp="1"/>
          </p:cNvSpPr>
          <p:nvPr>
            <p:ph type="title"/>
          </p:nvPr>
        </p:nvSpPr>
        <p:spPr>
          <a:xfrm>
            <a:off x="118125" y="1642500"/>
            <a:ext cx="3090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body" idx="1"/>
          </p:nvPr>
        </p:nvSpPr>
        <p:spPr>
          <a:xfrm>
            <a:off x="4457450" y="1642500"/>
            <a:ext cx="42510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1_2_2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90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CUSTOM_1_1_2_2">
    <p:bg>
      <p:bgPr>
        <a:solidFill>
          <a:schemeClr val="dk2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CUSTOM_1_1_1_2_1">
    <p:bg>
      <p:bgPr>
        <a:solidFill>
          <a:schemeClr val="lt2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CUSTOM_1_1_1_1_2_1">
    <p:bg>
      <p:bgPr>
        <a:solidFill>
          <a:schemeClr val="accen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5">
  <p:cSld name="CUSTOM_1_1_1_1_1_2_1">
    <p:bg>
      <p:bgPr>
        <a:solidFill>
          <a:schemeClr val="accent2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6">
  <p:cSld name="CUSTOM_1_1_1_1_1_1_2_1">
    <p:bg>
      <p:bgPr>
        <a:solidFill>
          <a:schemeClr val="accent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7">
  <p:cSld name="CUSTOM_1_1_1_1_1_1_1_2_1">
    <p:bg>
      <p:bgPr>
        <a:solidFill>
          <a:schemeClr val="accent4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  <p15:guide id="15" pos="985">
          <p15:clr>
            <a:srgbClr val="E46962"/>
          </p15:clr>
        </p15:guide>
        <p15:guide id="16" pos="1552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8">
  <p:cSld name="CUSTOM_1_1_1_1_1_1_1_1_2_1">
    <p:bg>
      <p:bgPr>
        <a:solidFill>
          <a:schemeClr val="accent5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  <p15:guide id="15" pos="985">
          <p15:clr>
            <a:srgbClr val="E46962"/>
          </p15:clr>
        </p15:guide>
        <p15:guide id="16" pos="1552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1_1_1_2_1_1">
    <p:bg>
      <p:bgPr>
        <a:solidFill>
          <a:schemeClr val="l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>
            <a:off x="118125" y="2589425"/>
            <a:ext cx="28185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subTitle" idx="2"/>
          </p:nvPr>
        </p:nvSpPr>
        <p:spPr>
          <a:xfrm>
            <a:off x="3153878" y="2589425"/>
            <a:ext cx="28185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subTitle" idx="3"/>
          </p:nvPr>
        </p:nvSpPr>
        <p:spPr>
          <a:xfrm>
            <a:off x="6189630" y="2589425"/>
            <a:ext cx="28185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30"/>
          <p:cNvSpPr txBox="1">
            <a:spLocks noGrp="1"/>
          </p:cNvSpPr>
          <p:nvPr>
            <p:ph type="subTitle" idx="4"/>
          </p:nvPr>
        </p:nvSpPr>
        <p:spPr>
          <a:xfrm>
            <a:off x="118125" y="3875300"/>
            <a:ext cx="28185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0"/>
          <p:cNvSpPr txBox="1">
            <a:spLocks noGrp="1"/>
          </p:cNvSpPr>
          <p:nvPr>
            <p:ph type="subTitle" idx="5"/>
          </p:nvPr>
        </p:nvSpPr>
        <p:spPr>
          <a:xfrm>
            <a:off x="3153878" y="3875300"/>
            <a:ext cx="28185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6"/>
          </p:nvPr>
        </p:nvSpPr>
        <p:spPr>
          <a:xfrm>
            <a:off x="6189630" y="3875300"/>
            <a:ext cx="28185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1_1_1_1_2_1_1">
    <p:bg>
      <p:bgPr>
        <a:solidFill>
          <a:schemeClr val="accen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1"/>
          <p:cNvSpPr txBox="1">
            <a:spLocks noGrp="1"/>
          </p:cNvSpPr>
          <p:nvPr>
            <p:ph type="body" idx="1"/>
          </p:nvPr>
        </p:nvSpPr>
        <p:spPr>
          <a:xfrm>
            <a:off x="118125" y="2124100"/>
            <a:ext cx="2616600" cy="23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31"/>
          <p:cNvSpPr>
            <a:spLocks noGrp="1"/>
          </p:cNvSpPr>
          <p:nvPr>
            <p:ph type="pic" idx="2"/>
          </p:nvPr>
        </p:nvSpPr>
        <p:spPr>
          <a:xfrm>
            <a:off x="2921875" y="2124100"/>
            <a:ext cx="6086100" cy="29052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_1_1_1_1_2_1_1">
    <p:bg>
      <p:bgPr>
        <a:solidFill>
          <a:schemeClr val="accent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2"/>
          <p:cNvSpPr txBox="1">
            <a:spLocks noGrp="1"/>
          </p:cNvSpPr>
          <p:nvPr>
            <p:ph type="subTitle" idx="1"/>
          </p:nvPr>
        </p:nvSpPr>
        <p:spPr>
          <a:xfrm>
            <a:off x="638963" y="2031450"/>
            <a:ext cx="35715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2"/>
          <p:cNvSpPr txBox="1">
            <a:spLocks noGrp="1"/>
          </p:cNvSpPr>
          <p:nvPr>
            <p:ph type="body" idx="2"/>
          </p:nvPr>
        </p:nvSpPr>
        <p:spPr>
          <a:xfrm>
            <a:off x="638963" y="3285000"/>
            <a:ext cx="3571500" cy="17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p32"/>
          <p:cNvSpPr txBox="1">
            <a:spLocks noGrp="1"/>
          </p:cNvSpPr>
          <p:nvPr>
            <p:ph type="subTitle" idx="3"/>
          </p:nvPr>
        </p:nvSpPr>
        <p:spPr>
          <a:xfrm>
            <a:off x="5008438" y="2031450"/>
            <a:ext cx="35715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32"/>
          <p:cNvSpPr txBox="1">
            <a:spLocks noGrp="1"/>
          </p:cNvSpPr>
          <p:nvPr>
            <p:ph type="body" idx="4"/>
          </p:nvPr>
        </p:nvSpPr>
        <p:spPr>
          <a:xfrm>
            <a:off x="5008438" y="3285000"/>
            <a:ext cx="3571500" cy="17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1_1_1_1_1_1_2_1_1">
    <p:bg>
      <p:bgPr>
        <a:solidFill>
          <a:schemeClr val="accent3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3"/>
          <p:cNvSpPr txBox="1">
            <a:spLocks noGrp="1"/>
          </p:cNvSpPr>
          <p:nvPr>
            <p:ph type="subTitle" idx="1"/>
          </p:nvPr>
        </p:nvSpPr>
        <p:spPr>
          <a:xfrm>
            <a:off x="638963" y="2031450"/>
            <a:ext cx="22683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body" idx="2"/>
          </p:nvPr>
        </p:nvSpPr>
        <p:spPr>
          <a:xfrm>
            <a:off x="638963" y="3285000"/>
            <a:ext cx="2268300" cy="17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33"/>
          <p:cNvSpPr txBox="1">
            <a:spLocks noGrp="1"/>
          </p:cNvSpPr>
          <p:nvPr>
            <p:ph type="subTitle" idx="3"/>
          </p:nvPr>
        </p:nvSpPr>
        <p:spPr>
          <a:xfrm>
            <a:off x="3448098" y="2031450"/>
            <a:ext cx="22683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body" idx="4"/>
          </p:nvPr>
        </p:nvSpPr>
        <p:spPr>
          <a:xfrm>
            <a:off x="3448098" y="3285000"/>
            <a:ext cx="2268300" cy="17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p33"/>
          <p:cNvSpPr txBox="1">
            <a:spLocks noGrp="1"/>
          </p:cNvSpPr>
          <p:nvPr>
            <p:ph type="subTitle" idx="5"/>
          </p:nvPr>
        </p:nvSpPr>
        <p:spPr>
          <a:xfrm>
            <a:off x="6202551" y="2031450"/>
            <a:ext cx="22683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3"/>
          <p:cNvSpPr txBox="1">
            <a:spLocks noGrp="1"/>
          </p:cNvSpPr>
          <p:nvPr>
            <p:ph type="body" idx="6"/>
          </p:nvPr>
        </p:nvSpPr>
        <p:spPr>
          <a:xfrm>
            <a:off x="6202551" y="3285000"/>
            <a:ext cx="2268300" cy="17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1_1_1_1_1_1_1_2_1_1">
    <p:bg>
      <p:bgPr>
        <a:solidFill>
          <a:schemeClr val="accent4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4"/>
          <p:cNvSpPr txBox="1">
            <a:spLocks noGrp="1"/>
          </p:cNvSpPr>
          <p:nvPr>
            <p:ph type="subTitle" idx="1"/>
          </p:nvPr>
        </p:nvSpPr>
        <p:spPr>
          <a:xfrm>
            <a:off x="541175" y="2031450"/>
            <a:ext cx="17331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34"/>
          <p:cNvSpPr txBox="1">
            <a:spLocks noGrp="1"/>
          </p:cNvSpPr>
          <p:nvPr>
            <p:ph type="body" idx="2"/>
          </p:nvPr>
        </p:nvSpPr>
        <p:spPr>
          <a:xfrm>
            <a:off x="541175" y="3285000"/>
            <a:ext cx="1733100" cy="17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16" name="Google Shape;316;p34"/>
          <p:cNvSpPr txBox="1">
            <a:spLocks noGrp="1"/>
          </p:cNvSpPr>
          <p:nvPr>
            <p:ph type="subTitle" idx="3"/>
          </p:nvPr>
        </p:nvSpPr>
        <p:spPr>
          <a:xfrm>
            <a:off x="2661138" y="2031450"/>
            <a:ext cx="17331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34"/>
          <p:cNvSpPr txBox="1">
            <a:spLocks noGrp="1"/>
          </p:cNvSpPr>
          <p:nvPr>
            <p:ph type="body" idx="4"/>
          </p:nvPr>
        </p:nvSpPr>
        <p:spPr>
          <a:xfrm>
            <a:off x="2661138" y="3285000"/>
            <a:ext cx="1733100" cy="17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subTitle" idx="5"/>
          </p:nvPr>
        </p:nvSpPr>
        <p:spPr>
          <a:xfrm>
            <a:off x="4765435" y="2031450"/>
            <a:ext cx="17331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34"/>
          <p:cNvSpPr txBox="1">
            <a:spLocks noGrp="1"/>
          </p:cNvSpPr>
          <p:nvPr>
            <p:ph type="body" idx="6"/>
          </p:nvPr>
        </p:nvSpPr>
        <p:spPr>
          <a:xfrm>
            <a:off x="4765435" y="3285000"/>
            <a:ext cx="1733100" cy="17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20" name="Google Shape;320;p34"/>
          <p:cNvSpPr txBox="1">
            <a:spLocks noGrp="1"/>
          </p:cNvSpPr>
          <p:nvPr>
            <p:ph type="subTitle" idx="7"/>
          </p:nvPr>
        </p:nvSpPr>
        <p:spPr>
          <a:xfrm>
            <a:off x="6869735" y="2031450"/>
            <a:ext cx="17331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4"/>
          <p:cNvSpPr txBox="1">
            <a:spLocks noGrp="1"/>
          </p:cNvSpPr>
          <p:nvPr>
            <p:ph type="body" idx="8"/>
          </p:nvPr>
        </p:nvSpPr>
        <p:spPr>
          <a:xfrm>
            <a:off x="6869735" y="3285000"/>
            <a:ext cx="1733100" cy="17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  <p15:guide id="15" pos="985">
          <p15:clr>
            <a:srgbClr val="E46962"/>
          </p15:clr>
        </p15:guide>
        <p15:guide id="16" pos="1552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CUSTOM_1_1_1_1_1_1_1_1_2_1_1">
    <p:bg>
      <p:bgPr>
        <a:solidFill>
          <a:schemeClr val="accent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35"/>
          <p:cNvSpPr>
            <a:spLocks noGrp="1"/>
          </p:cNvSpPr>
          <p:nvPr>
            <p:ph type="pic" idx="2"/>
          </p:nvPr>
        </p:nvSpPr>
        <p:spPr>
          <a:xfrm>
            <a:off x="118075" y="1318850"/>
            <a:ext cx="8889900" cy="37104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  <p15:guide id="15" pos="985">
          <p15:clr>
            <a:srgbClr val="E46962"/>
          </p15:clr>
        </p15:guide>
        <p15:guide id="16" pos="1552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1_2_3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158263" y="2008900"/>
            <a:ext cx="43170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36"/>
          <p:cNvSpPr txBox="1">
            <a:spLocks noGrp="1"/>
          </p:cNvSpPr>
          <p:nvPr>
            <p:ph type="body" idx="2"/>
          </p:nvPr>
        </p:nvSpPr>
        <p:spPr>
          <a:xfrm>
            <a:off x="158275" y="2392475"/>
            <a:ext cx="4317000" cy="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29" name="Google Shape;329;p36"/>
          <p:cNvSpPr>
            <a:spLocks noGrp="1"/>
          </p:cNvSpPr>
          <p:nvPr>
            <p:ph type="pic" idx="3"/>
          </p:nvPr>
        </p:nvSpPr>
        <p:spPr>
          <a:xfrm>
            <a:off x="158263" y="2816950"/>
            <a:ext cx="4317000" cy="21312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30" name="Google Shape;330;p36"/>
          <p:cNvSpPr txBox="1">
            <a:spLocks noGrp="1"/>
          </p:cNvSpPr>
          <p:nvPr>
            <p:ph type="subTitle" idx="4"/>
          </p:nvPr>
        </p:nvSpPr>
        <p:spPr>
          <a:xfrm>
            <a:off x="4668738" y="2008900"/>
            <a:ext cx="43170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6"/>
          <p:cNvSpPr txBox="1">
            <a:spLocks noGrp="1"/>
          </p:cNvSpPr>
          <p:nvPr>
            <p:ph type="body" idx="5"/>
          </p:nvPr>
        </p:nvSpPr>
        <p:spPr>
          <a:xfrm>
            <a:off x="4668750" y="2392475"/>
            <a:ext cx="4317000" cy="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36"/>
          <p:cNvSpPr>
            <a:spLocks noGrp="1"/>
          </p:cNvSpPr>
          <p:nvPr>
            <p:ph type="pic" idx="6"/>
          </p:nvPr>
        </p:nvSpPr>
        <p:spPr>
          <a:xfrm>
            <a:off x="4668738" y="2816950"/>
            <a:ext cx="4317000" cy="21312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90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1_1_2_3">
    <p:bg>
      <p:bgPr>
        <a:solidFill>
          <a:schemeClr val="dk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7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7"/>
          <p:cNvSpPr txBox="1">
            <a:spLocks noGrp="1"/>
          </p:cNvSpPr>
          <p:nvPr>
            <p:ph type="subTitle" idx="1"/>
          </p:nvPr>
        </p:nvSpPr>
        <p:spPr>
          <a:xfrm>
            <a:off x="158276" y="2008900"/>
            <a:ext cx="28644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37"/>
          <p:cNvSpPr txBox="1">
            <a:spLocks noGrp="1"/>
          </p:cNvSpPr>
          <p:nvPr>
            <p:ph type="body" idx="2"/>
          </p:nvPr>
        </p:nvSpPr>
        <p:spPr>
          <a:xfrm>
            <a:off x="158275" y="2392475"/>
            <a:ext cx="2864400" cy="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37" name="Google Shape;337;p37"/>
          <p:cNvSpPr>
            <a:spLocks noGrp="1"/>
          </p:cNvSpPr>
          <p:nvPr>
            <p:ph type="pic" idx="3"/>
          </p:nvPr>
        </p:nvSpPr>
        <p:spPr>
          <a:xfrm>
            <a:off x="158276" y="2816950"/>
            <a:ext cx="2864400" cy="21312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38" name="Google Shape;338;p37"/>
          <p:cNvSpPr txBox="1">
            <a:spLocks noGrp="1"/>
          </p:cNvSpPr>
          <p:nvPr>
            <p:ph type="subTitle" idx="4"/>
          </p:nvPr>
        </p:nvSpPr>
        <p:spPr>
          <a:xfrm>
            <a:off x="3150973" y="2008900"/>
            <a:ext cx="28644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37"/>
          <p:cNvSpPr txBox="1">
            <a:spLocks noGrp="1"/>
          </p:cNvSpPr>
          <p:nvPr>
            <p:ph type="body" idx="5"/>
          </p:nvPr>
        </p:nvSpPr>
        <p:spPr>
          <a:xfrm>
            <a:off x="3150973" y="2392475"/>
            <a:ext cx="2864400" cy="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40" name="Google Shape;340;p37"/>
          <p:cNvSpPr>
            <a:spLocks noGrp="1"/>
          </p:cNvSpPr>
          <p:nvPr>
            <p:ph type="pic" idx="6"/>
          </p:nvPr>
        </p:nvSpPr>
        <p:spPr>
          <a:xfrm>
            <a:off x="3150973" y="2816950"/>
            <a:ext cx="2864400" cy="21312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41" name="Google Shape;341;p37"/>
          <p:cNvSpPr txBox="1">
            <a:spLocks noGrp="1"/>
          </p:cNvSpPr>
          <p:nvPr>
            <p:ph type="subTitle" idx="7"/>
          </p:nvPr>
        </p:nvSpPr>
        <p:spPr>
          <a:xfrm>
            <a:off x="6143673" y="2008900"/>
            <a:ext cx="2864400" cy="10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37"/>
          <p:cNvSpPr txBox="1">
            <a:spLocks noGrp="1"/>
          </p:cNvSpPr>
          <p:nvPr>
            <p:ph type="body" idx="8"/>
          </p:nvPr>
        </p:nvSpPr>
        <p:spPr>
          <a:xfrm>
            <a:off x="6143674" y="2392475"/>
            <a:ext cx="2864400" cy="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37"/>
          <p:cNvSpPr>
            <a:spLocks noGrp="1"/>
          </p:cNvSpPr>
          <p:nvPr>
            <p:ph type="pic" idx="9"/>
          </p:nvPr>
        </p:nvSpPr>
        <p:spPr>
          <a:xfrm>
            <a:off x="6143673" y="2816950"/>
            <a:ext cx="2864400" cy="21312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1_1_1_2_2">
    <p:bg>
      <p:bgPr>
        <a:solidFill>
          <a:schemeClr val="lt2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>
            <a:spLocks noGrp="1"/>
          </p:cNvSpPr>
          <p:nvPr>
            <p:ph type="pic" idx="2"/>
          </p:nvPr>
        </p:nvSpPr>
        <p:spPr>
          <a:xfrm>
            <a:off x="118075" y="114300"/>
            <a:ext cx="8889900" cy="49149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1_1_1_1_2_2">
    <p:bg>
      <p:bgPr>
        <a:solidFill>
          <a:schemeClr val="accen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39"/>
          <p:cNvSpPr>
            <a:spLocks noGrp="1"/>
          </p:cNvSpPr>
          <p:nvPr>
            <p:ph type="pic" idx="2"/>
          </p:nvPr>
        </p:nvSpPr>
        <p:spPr>
          <a:xfrm>
            <a:off x="158275" y="1268925"/>
            <a:ext cx="2864400" cy="12027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49" name="Google Shape;349;p39"/>
          <p:cNvSpPr>
            <a:spLocks noGrp="1"/>
          </p:cNvSpPr>
          <p:nvPr>
            <p:ph type="pic" idx="3"/>
          </p:nvPr>
        </p:nvSpPr>
        <p:spPr>
          <a:xfrm>
            <a:off x="3150974" y="1268925"/>
            <a:ext cx="2864400" cy="12027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50" name="Google Shape;350;p39"/>
          <p:cNvSpPr>
            <a:spLocks noGrp="1"/>
          </p:cNvSpPr>
          <p:nvPr>
            <p:ph type="pic" idx="4"/>
          </p:nvPr>
        </p:nvSpPr>
        <p:spPr>
          <a:xfrm>
            <a:off x="6143675" y="1268925"/>
            <a:ext cx="2864400" cy="12027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51" name="Google Shape;351;p39"/>
          <p:cNvSpPr>
            <a:spLocks noGrp="1"/>
          </p:cNvSpPr>
          <p:nvPr>
            <p:ph type="pic" idx="5"/>
          </p:nvPr>
        </p:nvSpPr>
        <p:spPr>
          <a:xfrm>
            <a:off x="158275" y="2561998"/>
            <a:ext cx="2864400" cy="12027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52" name="Google Shape;352;p39"/>
          <p:cNvSpPr>
            <a:spLocks noGrp="1"/>
          </p:cNvSpPr>
          <p:nvPr>
            <p:ph type="pic" idx="6"/>
          </p:nvPr>
        </p:nvSpPr>
        <p:spPr>
          <a:xfrm>
            <a:off x="3150974" y="2561998"/>
            <a:ext cx="2864400" cy="12027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53" name="Google Shape;353;p39"/>
          <p:cNvSpPr>
            <a:spLocks noGrp="1"/>
          </p:cNvSpPr>
          <p:nvPr>
            <p:ph type="pic" idx="7"/>
          </p:nvPr>
        </p:nvSpPr>
        <p:spPr>
          <a:xfrm>
            <a:off x="6143675" y="2561998"/>
            <a:ext cx="2864400" cy="12027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54" name="Google Shape;354;p39"/>
          <p:cNvSpPr>
            <a:spLocks noGrp="1"/>
          </p:cNvSpPr>
          <p:nvPr>
            <p:ph type="pic" idx="8"/>
          </p:nvPr>
        </p:nvSpPr>
        <p:spPr>
          <a:xfrm>
            <a:off x="158275" y="3855070"/>
            <a:ext cx="2864400" cy="12027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55" name="Google Shape;355;p39"/>
          <p:cNvSpPr>
            <a:spLocks noGrp="1"/>
          </p:cNvSpPr>
          <p:nvPr>
            <p:ph type="pic" idx="9"/>
          </p:nvPr>
        </p:nvSpPr>
        <p:spPr>
          <a:xfrm>
            <a:off x="3150974" y="3855070"/>
            <a:ext cx="2864400" cy="12027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  <p:sp>
        <p:nvSpPr>
          <p:cNvPr id="356" name="Google Shape;356;p39"/>
          <p:cNvSpPr>
            <a:spLocks noGrp="1"/>
          </p:cNvSpPr>
          <p:nvPr>
            <p:ph type="pic" idx="13"/>
          </p:nvPr>
        </p:nvSpPr>
        <p:spPr>
          <a:xfrm>
            <a:off x="6143675" y="3855070"/>
            <a:ext cx="2864400" cy="1202700"/>
          </a:xfrm>
          <a:prstGeom prst="roundRect">
            <a:avLst>
              <a:gd name="adj" fmla="val 4077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with section dividers">
  <p:cSld name="CUSTOM_1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 txBox="1">
            <a:spLocks noGrp="1"/>
          </p:cNvSpPr>
          <p:nvPr>
            <p:ph type="title"/>
          </p:nvPr>
        </p:nvSpPr>
        <p:spPr>
          <a:xfrm>
            <a:off x="1031075" y="114300"/>
            <a:ext cx="6442800" cy="14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subTitle" idx="1"/>
          </p:nvPr>
        </p:nvSpPr>
        <p:spPr>
          <a:xfrm>
            <a:off x="1031075" y="1235275"/>
            <a:ext cx="35757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None/>
              <a:defRPr sz="1900"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78" name="Google Shape;78;p6"/>
          <p:cNvSpPr txBox="1">
            <a:spLocks noGrp="1"/>
          </p:cNvSpPr>
          <p:nvPr>
            <p:ph type="subTitle" idx="2"/>
          </p:nvPr>
        </p:nvSpPr>
        <p:spPr>
          <a:xfrm>
            <a:off x="5578299" y="3182825"/>
            <a:ext cx="23037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subTitle" idx="3"/>
          </p:nvPr>
        </p:nvSpPr>
        <p:spPr>
          <a:xfrm>
            <a:off x="5578300" y="3600525"/>
            <a:ext cx="2080200" cy="14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subTitle" idx="4"/>
          </p:nvPr>
        </p:nvSpPr>
        <p:spPr>
          <a:xfrm>
            <a:off x="3304687" y="3182825"/>
            <a:ext cx="23037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subTitle" idx="5"/>
          </p:nvPr>
        </p:nvSpPr>
        <p:spPr>
          <a:xfrm>
            <a:off x="3304687" y="3600525"/>
            <a:ext cx="2080200" cy="14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"/>
          <p:cNvSpPr txBox="1">
            <a:spLocks noGrp="1"/>
          </p:cNvSpPr>
          <p:nvPr>
            <p:ph type="subTitle" idx="6"/>
          </p:nvPr>
        </p:nvSpPr>
        <p:spPr>
          <a:xfrm>
            <a:off x="1031075" y="3182825"/>
            <a:ext cx="23037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3" name="Google Shape;83;p6"/>
          <p:cNvSpPr txBox="1">
            <a:spLocks noGrp="1"/>
          </p:cNvSpPr>
          <p:nvPr>
            <p:ph type="subTitle" idx="7"/>
          </p:nvPr>
        </p:nvSpPr>
        <p:spPr>
          <a:xfrm>
            <a:off x="1031075" y="3600525"/>
            <a:ext cx="2080200" cy="14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subTitle" idx="8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subTitle" idx="9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ubTitle" idx="13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ubTitle" idx="14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ubTitle" idx="15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subTitle" idx="16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"/>
          <p:cNvSpPr txBox="1">
            <a:spLocks noGrp="1"/>
          </p:cNvSpPr>
          <p:nvPr>
            <p:ph type="subTitle" idx="17"/>
          </p:nvPr>
        </p:nvSpPr>
        <p:spPr>
          <a:xfrm rot="-5400000">
            <a:off x="7584608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"/>
          <p:cNvSpPr txBox="1">
            <a:spLocks noGrp="1"/>
          </p:cNvSpPr>
          <p:nvPr>
            <p:ph type="subTitle" idx="18"/>
          </p:nvPr>
        </p:nvSpPr>
        <p:spPr>
          <a:xfrm rot="-5400000">
            <a:off x="7173022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"/>
          <p:cNvSpPr txBox="1">
            <a:spLocks noGrp="1"/>
          </p:cNvSpPr>
          <p:nvPr>
            <p:ph type="subTitle" idx="19"/>
          </p:nvPr>
        </p:nvSpPr>
        <p:spPr>
          <a:xfrm rot="-5400000">
            <a:off x="7548008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 txBox="1">
            <a:spLocks noGrp="1"/>
          </p:cNvSpPr>
          <p:nvPr>
            <p:ph type="subTitle" idx="20"/>
          </p:nvPr>
        </p:nvSpPr>
        <p:spPr>
          <a:xfrm rot="-5400000">
            <a:off x="7838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subTitle" idx="21"/>
          </p:nvPr>
        </p:nvSpPr>
        <p:spPr>
          <a:xfrm rot="-5400000">
            <a:off x="78015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22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"/>
          <p:cNvSpPr txBox="1">
            <a:spLocks noGrp="1"/>
          </p:cNvSpPr>
          <p:nvPr>
            <p:ph type="subTitle" idx="23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"/>
          <p:cNvSpPr txBox="1">
            <a:spLocks noGrp="1"/>
          </p:cNvSpPr>
          <p:nvPr>
            <p:ph type="subTitle" idx="24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"/>
          <p:cNvSpPr txBox="1">
            <a:spLocks noGrp="1"/>
          </p:cNvSpPr>
          <p:nvPr>
            <p:ph type="subTitle" idx="25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subTitle" idx="26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27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ubTitle" idx="28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subTitle" idx="29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"/>
          <p:cNvSpPr txBox="1">
            <a:spLocks noGrp="1"/>
          </p:cNvSpPr>
          <p:nvPr>
            <p:ph type="subTitle" idx="30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ubTitle" idx="31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"/>
          <p:cNvSpPr txBox="1">
            <a:spLocks noGrp="1"/>
          </p:cNvSpPr>
          <p:nvPr>
            <p:ph type="subTitle" idx="32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"/>
          <p:cNvSpPr txBox="1">
            <a:spLocks noGrp="1"/>
          </p:cNvSpPr>
          <p:nvPr>
            <p:ph type="subTitle" idx="33"/>
          </p:nvPr>
        </p:nvSpPr>
        <p:spPr>
          <a:xfrm rot="-5400000">
            <a:off x="7427488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"/>
          <p:cNvSpPr txBox="1">
            <a:spLocks noGrp="1"/>
          </p:cNvSpPr>
          <p:nvPr>
            <p:ph type="subTitle" idx="34"/>
          </p:nvPr>
        </p:nvSpPr>
        <p:spPr>
          <a:xfrm rot="-5400000">
            <a:off x="7690896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33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 with section dividers">
  <p:cSld name="CUSTOM_1_1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24713" y="121125"/>
            <a:ext cx="6442800" cy="22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>
            <a:spLocks noGrp="1"/>
          </p:cNvSpPr>
          <p:nvPr>
            <p:ph type="pic" idx="2"/>
          </p:nvPr>
        </p:nvSpPr>
        <p:spPr>
          <a:xfrm>
            <a:off x="1324713" y="1715450"/>
            <a:ext cx="1441800" cy="1611600"/>
          </a:xfrm>
          <a:prstGeom prst="roundRect">
            <a:avLst>
              <a:gd name="adj" fmla="val 7131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1" name="Google Shape;111;p7"/>
          <p:cNvSpPr>
            <a:spLocks noGrp="1"/>
          </p:cNvSpPr>
          <p:nvPr>
            <p:ph type="pic" idx="3"/>
          </p:nvPr>
        </p:nvSpPr>
        <p:spPr>
          <a:xfrm>
            <a:off x="3625350" y="1715450"/>
            <a:ext cx="1441800" cy="1611600"/>
          </a:xfrm>
          <a:prstGeom prst="roundRect">
            <a:avLst>
              <a:gd name="adj" fmla="val 7131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2" name="Google Shape;112;p7"/>
          <p:cNvSpPr>
            <a:spLocks noGrp="1"/>
          </p:cNvSpPr>
          <p:nvPr>
            <p:ph type="pic" idx="4"/>
          </p:nvPr>
        </p:nvSpPr>
        <p:spPr>
          <a:xfrm>
            <a:off x="5925988" y="1715450"/>
            <a:ext cx="1441800" cy="1611600"/>
          </a:xfrm>
          <a:prstGeom prst="roundRect">
            <a:avLst>
              <a:gd name="adj" fmla="val 7131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3" name="Google Shape;113;p7"/>
          <p:cNvSpPr txBox="1">
            <a:spLocks noGrp="1"/>
          </p:cNvSpPr>
          <p:nvPr>
            <p:ph type="subTitle" idx="1"/>
          </p:nvPr>
        </p:nvSpPr>
        <p:spPr>
          <a:xfrm>
            <a:off x="1324713" y="3492200"/>
            <a:ext cx="20880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ubTitle" idx="5"/>
          </p:nvPr>
        </p:nvSpPr>
        <p:spPr>
          <a:xfrm>
            <a:off x="3637156" y="3492200"/>
            <a:ext cx="20880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subTitle" idx="6"/>
          </p:nvPr>
        </p:nvSpPr>
        <p:spPr>
          <a:xfrm>
            <a:off x="5925988" y="3492200"/>
            <a:ext cx="20880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subTitle" idx="7"/>
          </p:nvPr>
        </p:nvSpPr>
        <p:spPr>
          <a:xfrm>
            <a:off x="1324713" y="4040125"/>
            <a:ext cx="19980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"/>
          <p:cNvSpPr txBox="1">
            <a:spLocks noGrp="1"/>
          </p:cNvSpPr>
          <p:nvPr>
            <p:ph type="subTitle" idx="8"/>
          </p:nvPr>
        </p:nvSpPr>
        <p:spPr>
          <a:xfrm>
            <a:off x="3637147" y="4040125"/>
            <a:ext cx="21636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9"/>
          </p:nvPr>
        </p:nvSpPr>
        <p:spPr>
          <a:xfrm>
            <a:off x="5925988" y="4040125"/>
            <a:ext cx="20604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Roboto Light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 txBox="1">
            <a:spLocks noGrp="1"/>
          </p:cNvSpPr>
          <p:nvPr>
            <p:ph type="subTitle" idx="1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subTitle" idx="1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ubTitle" idx="1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subTitle" idx="1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subTitle" idx="1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ubTitle" idx="20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subTitle" idx="21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subTitle" idx="22"/>
          </p:nvPr>
        </p:nvSpPr>
        <p:spPr>
          <a:xfrm rot="-5400000">
            <a:off x="7838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subTitle" idx="23"/>
          </p:nvPr>
        </p:nvSpPr>
        <p:spPr>
          <a:xfrm rot="-5400000">
            <a:off x="78015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7"/>
          <p:cNvSpPr txBox="1">
            <a:spLocks noGrp="1"/>
          </p:cNvSpPr>
          <p:nvPr>
            <p:ph type="subTitle" idx="24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"/>
          <p:cNvSpPr txBox="1">
            <a:spLocks noGrp="1"/>
          </p:cNvSpPr>
          <p:nvPr>
            <p:ph type="subTitle" idx="25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"/>
          <p:cNvSpPr txBox="1">
            <a:spLocks noGrp="1"/>
          </p:cNvSpPr>
          <p:nvPr>
            <p:ph type="subTitle" idx="26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subTitle" idx="27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7"/>
          <p:cNvSpPr txBox="1">
            <a:spLocks noGrp="1"/>
          </p:cNvSpPr>
          <p:nvPr>
            <p:ph type="subTitle" idx="28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subTitle" idx="29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30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subTitle" idx="31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ubTitle" idx="32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subTitle" idx="33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subTitle" idx="34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subTitle" idx="35"/>
          </p:nvPr>
        </p:nvSpPr>
        <p:spPr>
          <a:xfrm rot="-5400000">
            <a:off x="7427488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"/>
          <p:cNvSpPr txBox="1">
            <a:spLocks noGrp="1"/>
          </p:cNvSpPr>
          <p:nvPr>
            <p:ph type="subTitle" idx="36"/>
          </p:nvPr>
        </p:nvSpPr>
        <p:spPr>
          <a:xfrm rot="-5400000">
            <a:off x="7690896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with section dividers">
  <p:cSld name="CUSTOM_1_1_1_1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1640675" y="114300"/>
            <a:ext cx="6442800" cy="19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"/>
          <p:cNvSpPr txBox="1">
            <a:spLocks noGrp="1"/>
          </p:cNvSpPr>
          <p:nvPr>
            <p:ph type="subTitle" idx="1"/>
          </p:nvPr>
        </p:nvSpPr>
        <p:spPr>
          <a:xfrm>
            <a:off x="1640675" y="2646375"/>
            <a:ext cx="3575700" cy="7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Font typeface="Roboto Light"/>
              <a:buNone/>
              <a:defRPr sz="1900"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8"/>
          <p:cNvSpPr txBox="1">
            <a:spLocks noGrp="1"/>
          </p:cNvSpPr>
          <p:nvPr>
            <p:ph type="subTitle" idx="2"/>
          </p:nvPr>
        </p:nvSpPr>
        <p:spPr>
          <a:xfrm>
            <a:off x="1640675" y="2205700"/>
            <a:ext cx="55338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8"/>
          <p:cNvSpPr txBox="1">
            <a:spLocks noGrp="1"/>
          </p:cNvSpPr>
          <p:nvPr>
            <p:ph type="subTitle" idx="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8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"/>
          <p:cNvSpPr txBox="1">
            <a:spLocks noGrp="1"/>
          </p:cNvSpPr>
          <p:nvPr>
            <p:ph type="subTitle" idx="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subTitle" idx="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8"/>
          <p:cNvSpPr txBox="1">
            <a:spLocks noGrp="1"/>
          </p:cNvSpPr>
          <p:nvPr>
            <p:ph type="subTitle" idx="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"/>
          <p:cNvSpPr txBox="1">
            <a:spLocks noGrp="1"/>
          </p:cNvSpPr>
          <p:nvPr>
            <p:ph type="subTitle" idx="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8"/>
          <p:cNvSpPr txBox="1">
            <a:spLocks noGrp="1"/>
          </p:cNvSpPr>
          <p:nvPr>
            <p:ph type="subTitle" idx="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8"/>
          <p:cNvSpPr txBox="1">
            <a:spLocks noGrp="1"/>
          </p:cNvSpPr>
          <p:nvPr>
            <p:ph type="subTitle" idx="13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8"/>
          <p:cNvSpPr txBox="1">
            <a:spLocks noGrp="1"/>
          </p:cNvSpPr>
          <p:nvPr>
            <p:ph type="subTitle" idx="14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"/>
          <p:cNvSpPr txBox="1">
            <a:spLocks noGrp="1"/>
          </p:cNvSpPr>
          <p:nvPr>
            <p:ph type="subTitle" idx="1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8"/>
          <p:cNvSpPr txBox="1">
            <a:spLocks noGrp="1"/>
          </p:cNvSpPr>
          <p:nvPr>
            <p:ph type="subTitle" idx="1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ubTitle" idx="17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8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"/>
          <p:cNvSpPr txBox="1">
            <a:spLocks noGrp="1"/>
          </p:cNvSpPr>
          <p:nvPr>
            <p:ph type="subTitle" idx="21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8"/>
          <p:cNvSpPr txBox="1">
            <a:spLocks noGrp="1"/>
          </p:cNvSpPr>
          <p:nvPr>
            <p:ph type="subTitle" idx="22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23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"/>
          <p:cNvSpPr txBox="1">
            <a:spLocks noGrp="1"/>
          </p:cNvSpPr>
          <p:nvPr>
            <p:ph type="subTitle" idx="24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8"/>
          <p:cNvSpPr txBox="1">
            <a:spLocks noGrp="1"/>
          </p:cNvSpPr>
          <p:nvPr>
            <p:ph type="subTitle" idx="25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"/>
          <p:cNvSpPr txBox="1">
            <a:spLocks noGrp="1"/>
          </p:cNvSpPr>
          <p:nvPr>
            <p:ph type="subTitle" idx="26"/>
          </p:nvPr>
        </p:nvSpPr>
        <p:spPr>
          <a:xfrm rot="-5400000">
            <a:off x="7690896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"/>
          <p:cNvSpPr txBox="1">
            <a:spLocks noGrp="1"/>
          </p:cNvSpPr>
          <p:nvPr>
            <p:ph type="subTitle" idx="27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8"/>
          <p:cNvSpPr txBox="1">
            <a:spLocks noGrp="1"/>
          </p:cNvSpPr>
          <p:nvPr>
            <p:ph type="subTitle" idx="28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"/>
          <p:cNvSpPr txBox="1">
            <a:spLocks noGrp="1"/>
          </p:cNvSpPr>
          <p:nvPr>
            <p:ph type="subTitle" idx="29"/>
          </p:nvPr>
        </p:nvSpPr>
        <p:spPr>
          <a:xfrm rot="-5400000">
            <a:off x="350188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12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section dividers">
  <p:cSld name="CUSTOM_1_1_1_1_1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>
            <a:spLocks noGrp="1"/>
          </p:cNvSpPr>
          <p:nvPr>
            <p:ph type="subTitle" idx="1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"/>
          <p:cNvSpPr txBox="1">
            <a:spLocks noGrp="1"/>
          </p:cNvSpPr>
          <p:nvPr>
            <p:ph type="subTitle" idx="2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subTitle" idx="3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9"/>
          <p:cNvSpPr txBox="1">
            <a:spLocks noGrp="1"/>
          </p:cNvSpPr>
          <p:nvPr>
            <p:ph type="subTitle" idx="4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9"/>
          <p:cNvSpPr txBox="1">
            <a:spLocks noGrp="1"/>
          </p:cNvSpPr>
          <p:nvPr>
            <p:ph type="subTitle" idx="5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6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9"/>
          <p:cNvSpPr txBox="1">
            <a:spLocks noGrp="1"/>
          </p:cNvSpPr>
          <p:nvPr>
            <p:ph type="subTitle" idx="7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8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9"/>
          <p:cNvSpPr txBox="1">
            <a:spLocks noGrp="1"/>
          </p:cNvSpPr>
          <p:nvPr>
            <p:ph type="subTitle" idx="9"/>
          </p:nvPr>
        </p:nvSpPr>
        <p:spPr>
          <a:xfrm rot="-5400000">
            <a:off x="618596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9"/>
          <p:cNvSpPr txBox="1">
            <a:spLocks noGrp="1"/>
          </p:cNvSpPr>
          <p:nvPr>
            <p:ph type="subTitle" idx="1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9"/>
          <p:cNvSpPr txBox="1">
            <a:spLocks noGrp="1"/>
          </p:cNvSpPr>
          <p:nvPr>
            <p:ph type="subTitle" idx="1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9"/>
          <p:cNvSpPr txBox="1">
            <a:spLocks noGrp="1"/>
          </p:cNvSpPr>
          <p:nvPr>
            <p:ph type="subTitle" idx="1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9"/>
          <p:cNvSpPr txBox="1">
            <a:spLocks noGrp="1"/>
          </p:cNvSpPr>
          <p:nvPr>
            <p:ph type="subTitle" idx="1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9"/>
          <p:cNvSpPr txBox="1">
            <a:spLocks noGrp="1"/>
          </p:cNvSpPr>
          <p:nvPr>
            <p:ph type="subTitle" idx="20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subTitle" idx="21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subTitle" idx="22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subTitle" idx="23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subTitle" idx="24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ubTitle" idx="25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9"/>
          <p:cNvSpPr txBox="1">
            <a:spLocks noGrp="1"/>
          </p:cNvSpPr>
          <p:nvPr>
            <p:ph type="subTitle" idx="26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"/>
          <p:cNvSpPr txBox="1">
            <a:spLocks noGrp="1"/>
          </p:cNvSpPr>
          <p:nvPr>
            <p:ph type="subTitle" idx="27"/>
          </p:nvPr>
        </p:nvSpPr>
        <p:spPr>
          <a:xfrm rot="-5400000">
            <a:off x="350188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with section dividers">
  <p:cSld name="CUSTOM_1_1_1_1_1_1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 txBox="1">
            <a:spLocks noGrp="1"/>
          </p:cNvSpPr>
          <p:nvPr>
            <p:ph type="title"/>
          </p:nvPr>
        </p:nvSpPr>
        <p:spPr>
          <a:xfrm>
            <a:off x="2338150" y="114300"/>
            <a:ext cx="6442800" cy="24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subTitle" idx="1"/>
          </p:nvPr>
        </p:nvSpPr>
        <p:spPr>
          <a:xfrm>
            <a:off x="2338150" y="3498725"/>
            <a:ext cx="5812500" cy="15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subTitle" idx="2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ubTitle" idx="3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0"/>
          <p:cNvSpPr txBox="1">
            <a:spLocks noGrp="1"/>
          </p:cNvSpPr>
          <p:nvPr>
            <p:ph type="subTitle" idx="4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0"/>
          <p:cNvSpPr txBox="1">
            <a:spLocks noGrp="1"/>
          </p:cNvSpPr>
          <p:nvPr>
            <p:ph type="subTitle" idx="5"/>
          </p:nvPr>
        </p:nvSpPr>
        <p:spPr>
          <a:xfrm rot="-5400000">
            <a:off x="1283021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0"/>
          <p:cNvSpPr txBox="1">
            <a:spLocks noGrp="1"/>
          </p:cNvSpPr>
          <p:nvPr>
            <p:ph type="subTitle" idx="6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0"/>
          <p:cNvSpPr txBox="1">
            <a:spLocks noGrp="1"/>
          </p:cNvSpPr>
          <p:nvPr>
            <p:ph type="subTitle" idx="7"/>
          </p:nvPr>
        </p:nvSpPr>
        <p:spPr>
          <a:xfrm rot="-5400000">
            <a:off x="1246271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0"/>
          <p:cNvSpPr txBox="1">
            <a:spLocks noGrp="1"/>
          </p:cNvSpPr>
          <p:nvPr>
            <p:ph type="subTitle" idx="8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0"/>
          <p:cNvSpPr txBox="1">
            <a:spLocks noGrp="1"/>
          </p:cNvSpPr>
          <p:nvPr>
            <p:ph type="subTitle" idx="9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0"/>
          <p:cNvSpPr txBox="1">
            <a:spLocks noGrp="1"/>
          </p:cNvSpPr>
          <p:nvPr>
            <p:ph type="subTitle" idx="13"/>
          </p:nvPr>
        </p:nvSpPr>
        <p:spPr>
          <a:xfrm rot="-5400000">
            <a:off x="618596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0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0"/>
          <p:cNvSpPr txBox="1">
            <a:spLocks noGrp="1"/>
          </p:cNvSpPr>
          <p:nvPr>
            <p:ph type="subTitle" idx="1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0"/>
          <p:cNvSpPr txBox="1">
            <a:spLocks noGrp="1"/>
          </p:cNvSpPr>
          <p:nvPr>
            <p:ph type="subTitle" idx="1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0"/>
          <p:cNvSpPr txBox="1">
            <a:spLocks noGrp="1"/>
          </p:cNvSpPr>
          <p:nvPr>
            <p:ph type="subTitle" idx="1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0"/>
          <p:cNvSpPr txBox="1">
            <a:spLocks noGrp="1"/>
          </p:cNvSpPr>
          <p:nvPr>
            <p:ph type="subTitle" idx="1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0"/>
          <p:cNvSpPr txBox="1">
            <a:spLocks noGrp="1"/>
          </p:cNvSpPr>
          <p:nvPr>
            <p:ph type="subTitle" idx="1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0"/>
          <p:cNvSpPr txBox="1">
            <a:spLocks noGrp="1"/>
          </p:cNvSpPr>
          <p:nvPr>
            <p:ph type="subTitle" idx="20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0"/>
          <p:cNvSpPr txBox="1">
            <a:spLocks noGrp="1"/>
          </p:cNvSpPr>
          <p:nvPr>
            <p:ph type="subTitle" idx="21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0"/>
          <p:cNvSpPr txBox="1">
            <a:spLocks noGrp="1"/>
          </p:cNvSpPr>
          <p:nvPr>
            <p:ph type="subTitle" idx="22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0"/>
          <p:cNvSpPr txBox="1">
            <a:spLocks noGrp="1"/>
          </p:cNvSpPr>
          <p:nvPr>
            <p:ph type="subTitle" idx="23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0"/>
          <p:cNvSpPr txBox="1">
            <a:spLocks noGrp="1"/>
          </p:cNvSpPr>
          <p:nvPr>
            <p:ph type="subTitle" idx="24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0"/>
          <p:cNvSpPr txBox="1">
            <a:spLocks noGrp="1"/>
          </p:cNvSpPr>
          <p:nvPr>
            <p:ph type="subTitle" idx="25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0"/>
          <p:cNvSpPr txBox="1">
            <a:spLocks noGrp="1"/>
          </p:cNvSpPr>
          <p:nvPr>
            <p:ph type="subTitle" idx="26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0"/>
          <p:cNvSpPr txBox="1">
            <a:spLocks noGrp="1"/>
          </p:cNvSpPr>
          <p:nvPr>
            <p:ph type="subTitle" idx="27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Roboto"/>
              <a:buNone/>
              <a:defRPr sz="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0"/>
          <p:cNvSpPr txBox="1">
            <a:spLocks noGrp="1"/>
          </p:cNvSpPr>
          <p:nvPr>
            <p:ph type="subTitle" idx="28"/>
          </p:nvPr>
        </p:nvSpPr>
        <p:spPr>
          <a:xfrm rot="-5400000">
            <a:off x="350188" y="2442000"/>
            <a:ext cx="1642800" cy="259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E46962"/>
          </p15:clr>
        </p15:guide>
        <p15:guide id="2" orient="horz" pos="72">
          <p15:clr>
            <a:srgbClr val="E46962"/>
          </p15:clr>
        </p15:guide>
        <p15:guide id="3" orient="horz" pos="3168">
          <p15:clr>
            <a:srgbClr val="E46962"/>
          </p15:clr>
        </p15:guide>
        <p15:guide id="4" pos="4637">
          <p15:clr>
            <a:srgbClr val="E46962"/>
          </p15:clr>
        </p15:guide>
        <p15:guide id="5" pos="4801">
          <p15:clr>
            <a:srgbClr val="E46962"/>
          </p15:clr>
        </p15:guide>
        <p15:guide id="6" pos="4965">
          <p15:clr>
            <a:srgbClr val="E46962"/>
          </p15:clr>
        </p15:guide>
        <p15:guide id="7" pos="5135">
          <p15:clr>
            <a:srgbClr val="E46962"/>
          </p15:clr>
        </p15:guide>
        <p15:guide id="8" pos="5291">
          <p15:clr>
            <a:srgbClr val="E46962"/>
          </p15:clr>
        </p15:guide>
        <p15:guide id="9" pos="5457">
          <p15:clr>
            <a:srgbClr val="E46962"/>
          </p15:clr>
        </p15:guide>
        <p15:guide id="10" pos="5606">
          <p15:clr>
            <a:srgbClr val="E46962"/>
          </p15:clr>
        </p15:guide>
        <p15:guide id="11" pos="328">
          <p15:clr>
            <a:srgbClr val="E46962"/>
          </p15:clr>
        </p15:guide>
        <p15:guide id="12" pos="492">
          <p15:clr>
            <a:srgbClr val="E46962"/>
          </p15:clr>
        </p15:guide>
        <p15:guide id="13" pos="656">
          <p15:clr>
            <a:srgbClr val="E46962"/>
          </p15:clr>
        </p15:guide>
        <p15:guide id="14" pos="812">
          <p15:clr>
            <a:srgbClr val="E46962"/>
          </p15:clr>
        </p15:guide>
        <p15:guide id="15" pos="985">
          <p15:clr>
            <a:srgbClr val="E46962"/>
          </p15:clr>
        </p15:guide>
        <p15:guide id="16" pos="1552">
          <p15:clr>
            <a:srgbClr val="E46962"/>
          </p15:clr>
        </p15:guide>
        <p15:guide id="17" orient="horz" pos="2204">
          <p15:clr>
            <a:srgbClr val="E46962"/>
          </p15:clr>
        </p15:guide>
        <p15:guide id="18" orient="horz" pos="262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9025800" cy="18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oboto Black"/>
              <a:buNone/>
              <a:defRPr sz="8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125" y="3059850"/>
            <a:ext cx="39693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●"/>
              <a:defRPr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○"/>
              <a:defRPr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Light"/>
              <a:buChar char="■"/>
              <a:defRPr sz="1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"/>
          <p:cNvSpPr/>
          <p:nvPr/>
        </p:nvSpPr>
        <p:spPr>
          <a:xfrm>
            <a:off x="7361250" y="0"/>
            <a:ext cx="260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362" name="Google Shape;362;p40"/>
          <p:cNvSpPr/>
          <p:nvPr/>
        </p:nvSpPr>
        <p:spPr>
          <a:xfrm>
            <a:off x="7614725" y="75"/>
            <a:ext cx="260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363" name="Google Shape;363;p40"/>
          <p:cNvSpPr/>
          <p:nvPr/>
        </p:nvSpPr>
        <p:spPr>
          <a:xfrm>
            <a:off x="7868225" y="-5475"/>
            <a:ext cx="260400" cy="514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364" name="Google Shape;364;p40"/>
          <p:cNvSpPr/>
          <p:nvPr/>
        </p:nvSpPr>
        <p:spPr>
          <a:xfrm>
            <a:off x="8121725" y="-5475"/>
            <a:ext cx="2604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365" name="Google Shape;365;p40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366" name="Google Shape;366;p40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367" name="Google Shape;367;p40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368" name="Google Shape;368;p40"/>
          <p:cNvSpPr txBox="1">
            <a:spLocks noGrp="1"/>
          </p:cNvSpPr>
          <p:nvPr>
            <p:ph type="subTitle" idx="1"/>
          </p:nvPr>
        </p:nvSpPr>
        <p:spPr>
          <a:xfrm>
            <a:off x="687975" y="4195935"/>
            <a:ext cx="35757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Amy VanderZanden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AAUPW, January 2026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40"/>
          <p:cNvSpPr txBox="1">
            <a:spLocks noGrp="1"/>
          </p:cNvSpPr>
          <p:nvPr>
            <p:ph type="title"/>
          </p:nvPr>
        </p:nvSpPr>
        <p:spPr>
          <a:xfrm>
            <a:off x="619550" y="304425"/>
            <a:ext cx="64428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Short course:</a:t>
            </a:r>
            <a:r>
              <a:rPr lang="en" sz="7900"/>
              <a:t> </a:t>
            </a:r>
            <a:r>
              <a:rPr lang="en" sz="7200"/>
              <a:t>Global Health 101</a:t>
            </a:r>
            <a:endParaRPr sz="7200"/>
          </a:p>
        </p:txBody>
      </p:sp>
      <p:sp>
        <p:nvSpPr>
          <p:cNvPr id="370" name="Google Shape;370;p40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71" name="Google Shape;371;p40"/>
          <p:cNvSpPr txBox="1">
            <a:spLocks noGrp="1"/>
          </p:cNvSpPr>
          <p:nvPr>
            <p:ph type="subTitle" idx="5"/>
          </p:nvPr>
        </p:nvSpPr>
        <p:spPr>
          <a:xfrm rot="-5400000">
            <a:off x="-488250" y="4358650"/>
            <a:ext cx="12324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101</a:t>
            </a:r>
            <a:endParaRPr/>
          </a:p>
        </p:txBody>
      </p:sp>
      <p:sp>
        <p:nvSpPr>
          <p:cNvPr id="372" name="Google Shape;372;p40"/>
          <p:cNvSpPr txBox="1">
            <a:spLocks noGrp="1"/>
          </p:cNvSpPr>
          <p:nvPr>
            <p:ph type="subTitle" idx="2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373" name="Google Shape;373;p40"/>
          <p:cNvSpPr txBox="1">
            <a:spLocks noGrp="1"/>
          </p:cNvSpPr>
          <p:nvPr>
            <p:ph type="subTitle" idx="27"/>
          </p:nvPr>
        </p:nvSpPr>
        <p:spPr>
          <a:xfrm rot="-5400000">
            <a:off x="6668850" y="2448450"/>
            <a:ext cx="1642800" cy="2466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374" name="Google Shape;374;p40"/>
          <p:cNvSpPr txBox="1">
            <a:spLocks noGrp="1"/>
          </p:cNvSpPr>
          <p:nvPr>
            <p:ph type="subTitle" idx="7"/>
          </p:nvPr>
        </p:nvSpPr>
        <p:spPr>
          <a:xfrm rot="-5400000">
            <a:off x="7071825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75" name="Google Shape;375;p40"/>
          <p:cNvSpPr txBox="1">
            <a:spLocks noGrp="1"/>
          </p:cNvSpPr>
          <p:nvPr>
            <p:ph type="subTitle" idx="28"/>
          </p:nvPr>
        </p:nvSpPr>
        <p:spPr>
          <a:xfrm rot="-5400000">
            <a:off x="6930126" y="2447400"/>
            <a:ext cx="1642800" cy="24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</a:t>
            </a:r>
            <a:endParaRPr/>
          </a:p>
        </p:txBody>
      </p:sp>
      <p:sp>
        <p:nvSpPr>
          <p:cNvPr id="376" name="Google Shape;376;p40"/>
          <p:cNvSpPr txBox="1">
            <a:spLocks noGrp="1"/>
          </p:cNvSpPr>
          <p:nvPr>
            <p:ph type="subTitle" idx="9"/>
          </p:nvPr>
        </p:nvSpPr>
        <p:spPr>
          <a:xfrm rot="-5400000">
            <a:off x="7294517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77" name="Google Shape;377;p40"/>
          <p:cNvSpPr txBox="1">
            <a:spLocks noGrp="1"/>
          </p:cNvSpPr>
          <p:nvPr>
            <p:ph type="subTitle" idx="14"/>
          </p:nvPr>
        </p:nvSpPr>
        <p:spPr>
          <a:xfrm rot="-5400000">
            <a:off x="7170763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</a:t>
            </a:r>
            <a:endParaRPr/>
          </a:p>
        </p:txBody>
      </p:sp>
      <p:sp>
        <p:nvSpPr>
          <p:cNvPr id="378" name="Google Shape;378;p40"/>
          <p:cNvSpPr txBox="1">
            <a:spLocks noGrp="1"/>
          </p:cNvSpPr>
          <p:nvPr>
            <p:ph type="subTitle" idx="15"/>
          </p:nvPr>
        </p:nvSpPr>
        <p:spPr>
          <a:xfrm rot="-5400000">
            <a:off x="7548008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subTitle" idx="29"/>
          </p:nvPr>
        </p:nvSpPr>
        <p:spPr>
          <a:xfrm rot="-5400000">
            <a:off x="7420888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sp>
        <p:nvSpPr>
          <p:cNvPr id="380" name="Google Shape;380;p40"/>
          <p:cNvSpPr txBox="1">
            <a:spLocks noGrp="1"/>
          </p:cNvSpPr>
          <p:nvPr>
            <p:ph type="subTitle" idx="17"/>
          </p:nvPr>
        </p:nvSpPr>
        <p:spPr>
          <a:xfrm rot="-5400000">
            <a:off x="78015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81" name="Google Shape;381;p40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0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383" name="Google Shape;383;p40"/>
          <p:cNvSpPr txBox="1">
            <a:spLocks noGrp="1"/>
          </p:cNvSpPr>
          <p:nvPr>
            <p:ph type="subTitle" idx="22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384" name="Google Shape;384;p40"/>
          <p:cNvSpPr txBox="1">
            <a:spLocks noGrp="1"/>
          </p:cNvSpPr>
          <p:nvPr>
            <p:ph type="subTitle" idx="23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subTitle" idx="30"/>
          </p:nvPr>
        </p:nvSpPr>
        <p:spPr>
          <a:xfrm rot="-5400000">
            <a:off x="7525600" y="2289900"/>
            <a:ext cx="19602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386" name="Google Shape;386;p40"/>
          <p:cNvSpPr txBox="1">
            <a:spLocks noGrp="1"/>
          </p:cNvSpPr>
          <p:nvPr>
            <p:ph type="subTitle" idx="25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9"/>
          <p:cNvSpPr/>
          <p:nvPr/>
        </p:nvSpPr>
        <p:spPr>
          <a:xfrm>
            <a:off x="1042000" y="-2850"/>
            <a:ext cx="73332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33" name="Google Shape;633;p49"/>
          <p:cNvSpPr/>
          <p:nvPr/>
        </p:nvSpPr>
        <p:spPr>
          <a:xfrm>
            <a:off x="520557" y="5"/>
            <a:ext cx="260400" cy="51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34" name="Google Shape;634;p49"/>
          <p:cNvSpPr/>
          <p:nvPr/>
        </p:nvSpPr>
        <p:spPr>
          <a:xfrm>
            <a:off x="260400" y="5"/>
            <a:ext cx="260400" cy="513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49"/>
          <p:cNvSpPr/>
          <p:nvPr/>
        </p:nvSpPr>
        <p:spPr>
          <a:xfrm>
            <a:off x="781201" y="-5475"/>
            <a:ext cx="260400" cy="51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36" name="Google Shape;636;p49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37" name="Google Shape;637;p49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38" name="Google Shape;638;p49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39" name="Google Shape;639;p49"/>
          <p:cNvSpPr txBox="1">
            <a:spLocks noGrp="1"/>
          </p:cNvSpPr>
          <p:nvPr>
            <p:ph type="subTitle" idx="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40" name="Google Shape;640;p49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41" name="Google Shape;641;p49"/>
          <p:cNvSpPr txBox="1">
            <a:spLocks noGrp="1"/>
          </p:cNvSpPr>
          <p:nvPr>
            <p:ph type="subTitle" idx="1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642" name="Google Shape;642;p49"/>
          <p:cNvSpPr txBox="1">
            <a:spLocks noGrp="1"/>
          </p:cNvSpPr>
          <p:nvPr>
            <p:ph type="subTitle" idx="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43" name="Google Shape;643;p49"/>
          <p:cNvSpPr txBox="1">
            <a:spLocks noGrp="1"/>
          </p:cNvSpPr>
          <p:nvPr>
            <p:ph type="subTitle" idx="1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644" name="Google Shape;644;p49"/>
          <p:cNvSpPr txBox="1">
            <a:spLocks noGrp="1"/>
          </p:cNvSpPr>
          <p:nvPr>
            <p:ph type="subTitle" idx="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45" name="Google Shape;645;p49"/>
          <p:cNvSpPr txBox="1">
            <a:spLocks noGrp="1"/>
          </p:cNvSpPr>
          <p:nvPr>
            <p:ph type="subTitle" idx="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46" name="Google Shape;646;p49"/>
          <p:cNvSpPr txBox="1">
            <a:spLocks noGrp="1"/>
          </p:cNvSpPr>
          <p:nvPr>
            <p:ph type="subTitle" idx="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47" name="Google Shape;647;p49"/>
          <p:cNvSpPr txBox="1">
            <a:spLocks noGrp="1"/>
          </p:cNvSpPr>
          <p:nvPr>
            <p:ph type="subTitle" idx="13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648" name="Google Shape;648;p49"/>
          <p:cNvSpPr txBox="1">
            <a:spLocks noGrp="1"/>
          </p:cNvSpPr>
          <p:nvPr>
            <p:ph type="subTitle" idx="14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649" name="Google Shape;649;p49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50" name="Google Shape;650;p49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49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652" name="Google Shape;652;p49"/>
          <p:cNvSpPr txBox="1">
            <a:spLocks noGrp="1"/>
          </p:cNvSpPr>
          <p:nvPr>
            <p:ph type="subTitle" idx="21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53" name="Google Shape;653;p49"/>
          <p:cNvSpPr txBox="1">
            <a:spLocks noGrp="1"/>
          </p:cNvSpPr>
          <p:nvPr>
            <p:ph type="subTitle" idx="22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KIGALI</a:t>
            </a:r>
            <a:endParaRPr/>
          </a:p>
        </p:txBody>
      </p:sp>
      <p:sp>
        <p:nvSpPr>
          <p:cNvPr id="654" name="Google Shape;654;p49"/>
          <p:cNvSpPr txBox="1">
            <a:spLocks noGrp="1"/>
          </p:cNvSpPr>
          <p:nvPr>
            <p:ph type="subTitle" idx="23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655" name="Google Shape;655;p49"/>
          <p:cNvSpPr txBox="1">
            <a:spLocks noGrp="1"/>
          </p:cNvSpPr>
          <p:nvPr>
            <p:ph type="subTitle" idx="24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56" name="Google Shape;656;p49"/>
          <p:cNvSpPr txBox="1">
            <a:spLocks noGrp="1"/>
          </p:cNvSpPr>
          <p:nvPr>
            <p:ph type="subTitle" idx="26"/>
          </p:nvPr>
        </p:nvSpPr>
        <p:spPr>
          <a:xfrm rot="-5400000">
            <a:off x="7448650" y="2490300"/>
            <a:ext cx="22680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EXEMPLARS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9"/>
          <p:cNvSpPr txBox="1">
            <a:spLocks noGrp="1"/>
          </p:cNvSpPr>
          <p:nvPr>
            <p:ph type="subTitle" idx="25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658" name="Google Shape;658;p49"/>
          <p:cNvSpPr txBox="1">
            <a:spLocks noGrp="1"/>
          </p:cNvSpPr>
          <p:nvPr>
            <p:ph type="subTitle" idx="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59" name="Google Shape;659;p49"/>
          <p:cNvSpPr txBox="1">
            <a:spLocks noGrp="1"/>
          </p:cNvSpPr>
          <p:nvPr>
            <p:ph type="subTitle" idx="17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660" name="Google Shape;660;p49"/>
          <p:cNvSpPr txBox="1">
            <a:spLocks noGrp="1"/>
          </p:cNvSpPr>
          <p:nvPr>
            <p:ph type="subTitle" idx="27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61" name="Google Shape;661;p49"/>
          <p:cNvSpPr txBox="1">
            <a:spLocks noGrp="1"/>
          </p:cNvSpPr>
          <p:nvPr>
            <p:ph type="subTitle" idx="28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662" name="Google Shape;662;p49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663" name="Google Shape;663;p49" title="Screenshot 2026-01-20 at 2.51.2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1988"/>
            <a:ext cx="9144003" cy="475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0"/>
          <p:cNvSpPr/>
          <p:nvPr/>
        </p:nvSpPr>
        <p:spPr>
          <a:xfrm>
            <a:off x="1042000" y="-2850"/>
            <a:ext cx="73332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69" name="Google Shape;669;p50"/>
          <p:cNvSpPr/>
          <p:nvPr/>
        </p:nvSpPr>
        <p:spPr>
          <a:xfrm>
            <a:off x="520557" y="5"/>
            <a:ext cx="260400" cy="51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70" name="Google Shape;670;p50"/>
          <p:cNvSpPr/>
          <p:nvPr/>
        </p:nvSpPr>
        <p:spPr>
          <a:xfrm>
            <a:off x="260400" y="5"/>
            <a:ext cx="260400" cy="513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1" name="Google Shape;671;p50"/>
          <p:cNvSpPr/>
          <p:nvPr/>
        </p:nvSpPr>
        <p:spPr>
          <a:xfrm>
            <a:off x="781201" y="-5475"/>
            <a:ext cx="260400" cy="51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72" name="Google Shape;672;p50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73" name="Google Shape;673;p50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74" name="Google Shape;674;p50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75" name="Google Shape;675;p50"/>
          <p:cNvSpPr txBox="1">
            <a:spLocks noGrp="1"/>
          </p:cNvSpPr>
          <p:nvPr>
            <p:ph type="subTitle" idx="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76" name="Google Shape;676;p50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77" name="Google Shape;677;p50"/>
          <p:cNvSpPr txBox="1">
            <a:spLocks noGrp="1"/>
          </p:cNvSpPr>
          <p:nvPr>
            <p:ph type="subTitle" idx="1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678" name="Google Shape;678;p50"/>
          <p:cNvSpPr txBox="1">
            <a:spLocks noGrp="1"/>
          </p:cNvSpPr>
          <p:nvPr>
            <p:ph type="subTitle" idx="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79" name="Google Shape;679;p50"/>
          <p:cNvSpPr txBox="1">
            <a:spLocks noGrp="1"/>
          </p:cNvSpPr>
          <p:nvPr>
            <p:ph type="subTitle" idx="1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680" name="Google Shape;680;p50"/>
          <p:cNvSpPr txBox="1">
            <a:spLocks noGrp="1"/>
          </p:cNvSpPr>
          <p:nvPr>
            <p:ph type="subTitle" idx="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81" name="Google Shape;681;p50"/>
          <p:cNvSpPr txBox="1">
            <a:spLocks noGrp="1"/>
          </p:cNvSpPr>
          <p:nvPr>
            <p:ph type="subTitle" idx="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82" name="Google Shape;682;p50"/>
          <p:cNvSpPr txBox="1">
            <a:spLocks noGrp="1"/>
          </p:cNvSpPr>
          <p:nvPr>
            <p:ph type="subTitle" idx="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83" name="Google Shape;683;p50"/>
          <p:cNvSpPr txBox="1">
            <a:spLocks noGrp="1"/>
          </p:cNvSpPr>
          <p:nvPr>
            <p:ph type="subTitle" idx="13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684" name="Google Shape;684;p50"/>
          <p:cNvSpPr txBox="1">
            <a:spLocks noGrp="1"/>
          </p:cNvSpPr>
          <p:nvPr>
            <p:ph type="subTitle" idx="14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685" name="Google Shape;685;p50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86" name="Google Shape;686;p50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50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688" name="Google Shape;688;p50"/>
          <p:cNvSpPr txBox="1">
            <a:spLocks noGrp="1"/>
          </p:cNvSpPr>
          <p:nvPr>
            <p:ph type="subTitle" idx="21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89" name="Google Shape;689;p50"/>
          <p:cNvSpPr txBox="1">
            <a:spLocks noGrp="1"/>
          </p:cNvSpPr>
          <p:nvPr>
            <p:ph type="subTitle" idx="22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KIGALI</a:t>
            </a:r>
            <a:endParaRPr/>
          </a:p>
        </p:txBody>
      </p:sp>
      <p:sp>
        <p:nvSpPr>
          <p:cNvPr id="690" name="Google Shape;690;p50"/>
          <p:cNvSpPr txBox="1">
            <a:spLocks noGrp="1"/>
          </p:cNvSpPr>
          <p:nvPr>
            <p:ph type="subTitle" idx="23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691" name="Google Shape;691;p50"/>
          <p:cNvSpPr txBox="1">
            <a:spLocks noGrp="1"/>
          </p:cNvSpPr>
          <p:nvPr>
            <p:ph type="subTitle" idx="24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92" name="Google Shape;692;p50"/>
          <p:cNvSpPr txBox="1">
            <a:spLocks noGrp="1"/>
          </p:cNvSpPr>
          <p:nvPr>
            <p:ph type="subTitle" idx="26"/>
          </p:nvPr>
        </p:nvSpPr>
        <p:spPr>
          <a:xfrm rot="-5400000">
            <a:off x="7448650" y="2490300"/>
            <a:ext cx="22680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EXEMPLARS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50"/>
          <p:cNvSpPr txBox="1">
            <a:spLocks noGrp="1"/>
          </p:cNvSpPr>
          <p:nvPr>
            <p:ph type="subTitle" idx="25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694" name="Google Shape;694;p50"/>
          <p:cNvSpPr txBox="1">
            <a:spLocks noGrp="1"/>
          </p:cNvSpPr>
          <p:nvPr>
            <p:ph type="subTitle" idx="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95" name="Google Shape;695;p50"/>
          <p:cNvSpPr txBox="1">
            <a:spLocks noGrp="1"/>
          </p:cNvSpPr>
          <p:nvPr>
            <p:ph type="subTitle" idx="17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696" name="Google Shape;696;p50"/>
          <p:cNvSpPr txBox="1">
            <a:spLocks noGrp="1"/>
          </p:cNvSpPr>
          <p:nvPr>
            <p:ph type="subTitle" idx="27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97" name="Google Shape;697;p50"/>
          <p:cNvSpPr txBox="1">
            <a:spLocks noGrp="1"/>
          </p:cNvSpPr>
          <p:nvPr>
            <p:ph type="subTitle" idx="28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698" name="Google Shape;698;p50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699" name="Google Shape;699;p50" title="Screenshot 2026-01-19 at 3.55.0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47" y="0"/>
            <a:ext cx="8165308" cy="51435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700" name="Google Shape;700;p50"/>
          <p:cNvSpPr/>
          <p:nvPr/>
        </p:nvSpPr>
        <p:spPr>
          <a:xfrm>
            <a:off x="514350" y="595025"/>
            <a:ext cx="6504900" cy="190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01" name="Google Shape;701;p50"/>
          <p:cNvSpPr/>
          <p:nvPr/>
        </p:nvSpPr>
        <p:spPr>
          <a:xfrm>
            <a:off x="514350" y="3196600"/>
            <a:ext cx="6504900" cy="190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1"/>
          <p:cNvSpPr/>
          <p:nvPr/>
        </p:nvSpPr>
        <p:spPr>
          <a:xfrm>
            <a:off x="1042000" y="-2850"/>
            <a:ext cx="73332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07" name="Google Shape;707;p51"/>
          <p:cNvSpPr/>
          <p:nvPr/>
        </p:nvSpPr>
        <p:spPr>
          <a:xfrm>
            <a:off x="520557" y="5"/>
            <a:ext cx="260400" cy="51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08" name="Google Shape;708;p51"/>
          <p:cNvSpPr/>
          <p:nvPr/>
        </p:nvSpPr>
        <p:spPr>
          <a:xfrm>
            <a:off x="260400" y="5"/>
            <a:ext cx="260400" cy="513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9" name="Google Shape;709;p51"/>
          <p:cNvSpPr/>
          <p:nvPr/>
        </p:nvSpPr>
        <p:spPr>
          <a:xfrm>
            <a:off x="781201" y="-5475"/>
            <a:ext cx="260400" cy="51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10" name="Google Shape;710;p51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11" name="Google Shape;711;p51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12" name="Google Shape;712;p51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13" name="Google Shape;713;p51"/>
          <p:cNvSpPr txBox="1">
            <a:spLocks noGrp="1"/>
          </p:cNvSpPr>
          <p:nvPr>
            <p:ph type="subTitle" idx="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14" name="Google Shape;714;p51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15" name="Google Shape;715;p51"/>
          <p:cNvSpPr txBox="1">
            <a:spLocks noGrp="1"/>
          </p:cNvSpPr>
          <p:nvPr>
            <p:ph type="subTitle" idx="1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716" name="Google Shape;716;p51"/>
          <p:cNvSpPr txBox="1">
            <a:spLocks noGrp="1"/>
          </p:cNvSpPr>
          <p:nvPr>
            <p:ph type="subTitle" idx="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17" name="Google Shape;717;p51"/>
          <p:cNvSpPr txBox="1">
            <a:spLocks noGrp="1"/>
          </p:cNvSpPr>
          <p:nvPr>
            <p:ph type="subTitle" idx="1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718" name="Google Shape;718;p51"/>
          <p:cNvSpPr txBox="1">
            <a:spLocks noGrp="1"/>
          </p:cNvSpPr>
          <p:nvPr>
            <p:ph type="subTitle" idx="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19" name="Google Shape;719;p51"/>
          <p:cNvSpPr txBox="1">
            <a:spLocks noGrp="1"/>
          </p:cNvSpPr>
          <p:nvPr>
            <p:ph type="subTitle" idx="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20" name="Google Shape;720;p51"/>
          <p:cNvSpPr txBox="1">
            <a:spLocks noGrp="1"/>
          </p:cNvSpPr>
          <p:nvPr>
            <p:ph type="subTitle" idx="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21" name="Google Shape;721;p51"/>
          <p:cNvSpPr txBox="1">
            <a:spLocks noGrp="1"/>
          </p:cNvSpPr>
          <p:nvPr>
            <p:ph type="subTitle" idx="13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722" name="Google Shape;722;p51"/>
          <p:cNvSpPr txBox="1">
            <a:spLocks noGrp="1"/>
          </p:cNvSpPr>
          <p:nvPr>
            <p:ph type="subTitle" idx="14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23" name="Google Shape;723;p51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24" name="Google Shape;724;p51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51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726" name="Google Shape;726;p51"/>
          <p:cNvSpPr txBox="1">
            <a:spLocks noGrp="1"/>
          </p:cNvSpPr>
          <p:nvPr>
            <p:ph type="subTitle" idx="21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27" name="Google Shape;727;p51"/>
          <p:cNvSpPr txBox="1">
            <a:spLocks noGrp="1"/>
          </p:cNvSpPr>
          <p:nvPr>
            <p:ph type="subTitle" idx="22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KIGALI</a:t>
            </a:r>
            <a:endParaRPr/>
          </a:p>
        </p:txBody>
      </p:sp>
      <p:sp>
        <p:nvSpPr>
          <p:cNvPr id="728" name="Google Shape;728;p51"/>
          <p:cNvSpPr txBox="1">
            <a:spLocks noGrp="1"/>
          </p:cNvSpPr>
          <p:nvPr>
            <p:ph type="subTitle" idx="23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729" name="Google Shape;729;p51"/>
          <p:cNvSpPr txBox="1">
            <a:spLocks noGrp="1"/>
          </p:cNvSpPr>
          <p:nvPr>
            <p:ph type="subTitle" idx="24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30" name="Google Shape;730;p51"/>
          <p:cNvSpPr txBox="1">
            <a:spLocks noGrp="1"/>
          </p:cNvSpPr>
          <p:nvPr>
            <p:ph type="subTitle" idx="26"/>
          </p:nvPr>
        </p:nvSpPr>
        <p:spPr>
          <a:xfrm rot="-5400000">
            <a:off x="7448650" y="2490300"/>
            <a:ext cx="22680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EXEMPLARS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51"/>
          <p:cNvSpPr txBox="1">
            <a:spLocks noGrp="1"/>
          </p:cNvSpPr>
          <p:nvPr>
            <p:ph type="subTitle" idx="25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732" name="Google Shape;732;p51"/>
          <p:cNvSpPr txBox="1">
            <a:spLocks noGrp="1"/>
          </p:cNvSpPr>
          <p:nvPr>
            <p:ph type="subTitle" idx="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33" name="Google Shape;733;p51"/>
          <p:cNvSpPr txBox="1">
            <a:spLocks noGrp="1"/>
          </p:cNvSpPr>
          <p:nvPr>
            <p:ph type="subTitle" idx="17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734" name="Google Shape;734;p51"/>
          <p:cNvSpPr txBox="1">
            <a:spLocks noGrp="1"/>
          </p:cNvSpPr>
          <p:nvPr>
            <p:ph type="subTitle" idx="27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35" name="Google Shape;735;p51"/>
          <p:cNvSpPr txBox="1">
            <a:spLocks noGrp="1"/>
          </p:cNvSpPr>
          <p:nvPr>
            <p:ph type="subTitle" idx="28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736" name="Google Shape;736;p51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737" name="Google Shape;737;p51" title="Screenshot 2026-01-19 at 3.55.0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47" y="0"/>
            <a:ext cx="8165308" cy="51435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2"/>
          <p:cNvSpPr/>
          <p:nvPr/>
        </p:nvSpPr>
        <p:spPr>
          <a:xfrm>
            <a:off x="1042000" y="-2850"/>
            <a:ext cx="73332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43" name="Google Shape;743;p52"/>
          <p:cNvSpPr/>
          <p:nvPr/>
        </p:nvSpPr>
        <p:spPr>
          <a:xfrm>
            <a:off x="520557" y="5"/>
            <a:ext cx="260400" cy="51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44" name="Google Shape;744;p52"/>
          <p:cNvSpPr/>
          <p:nvPr/>
        </p:nvSpPr>
        <p:spPr>
          <a:xfrm>
            <a:off x="260400" y="5"/>
            <a:ext cx="260400" cy="513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45" name="Google Shape;745;p52"/>
          <p:cNvSpPr/>
          <p:nvPr/>
        </p:nvSpPr>
        <p:spPr>
          <a:xfrm>
            <a:off x="781201" y="-5475"/>
            <a:ext cx="260400" cy="51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46" name="Google Shape;746;p52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47" name="Google Shape;747;p52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48" name="Google Shape;748;p52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49" name="Google Shape;749;p52"/>
          <p:cNvSpPr txBox="1">
            <a:spLocks noGrp="1"/>
          </p:cNvSpPr>
          <p:nvPr>
            <p:ph type="subTitle" idx="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50" name="Google Shape;750;p52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subTitle" idx="1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subTitle" idx="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subTitle" idx="1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ubTitle" idx="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55" name="Google Shape;755;p52"/>
          <p:cNvSpPr txBox="1">
            <a:spLocks noGrp="1"/>
          </p:cNvSpPr>
          <p:nvPr>
            <p:ph type="subTitle" idx="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56" name="Google Shape;756;p52"/>
          <p:cNvSpPr txBox="1">
            <a:spLocks noGrp="1"/>
          </p:cNvSpPr>
          <p:nvPr>
            <p:ph type="subTitle" idx="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57" name="Google Shape;757;p52"/>
          <p:cNvSpPr txBox="1">
            <a:spLocks noGrp="1"/>
          </p:cNvSpPr>
          <p:nvPr>
            <p:ph type="subTitle" idx="13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758" name="Google Shape;758;p52"/>
          <p:cNvSpPr txBox="1">
            <a:spLocks noGrp="1"/>
          </p:cNvSpPr>
          <p:nvPr>
            <p:ph type="subTitle" idx="14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59" name="Google Shape;759;p52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60" name="Google Shape;760;p52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52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762" name="Google Shape;762;p52"/>
          <p:cNvSpPr txBox="1">
            <a:spLocks noGrp="1"/>
          </p:cNvSpPr>
          <p:nvPr>
            <p:ph type="subTitle" idx="21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63" name="Google Shape;763;p52"/>
          <p:cNvSpPr txBox="1">
            <a:spLocks noGrp="1"/>
          </p:cNvSpPr>
          <p:nvPr>
            <p:ph type="subTitle" idx="22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KIGALI</a:t>
            </a:r>
            <a:endParaRPr/>
          </a:p>
        </p:txBody>
      </p:sp>
      <p:sp>
        <p:nvSpPr>
          <p:cNvPr id="764" name="Google Shape;764;p52"/>
          <p:cNvSpPr txBox="1">
            <a:spLocks noGrp="1"/>
          </p:cNvSpPr>
          <p:nvPr>
            <p:ph type="subTitle" idx="23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765" name="Google Shape;765;p52"/>
          <p:cNvSpPr txBox="1">
            <a:spLocks noGrp="1"/>
          </p:cNvSpPr>
          <p:nvPr>
            <p:ph type="subTitle" idx="24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66" name="Google Shape;766;p52"/>
          <p:cNvSpPr txBox="1">
            <a:spLocks noGrp="1"/>
          </p:cNvSpPr>
          <p:nvPr>
            <p:ph type="subTitle" idx="26"/>
          </p:nvPr>
        </p:nvSpPr>
        <p:spPr>
          <a:xfrm rot="-5400000">
            <a:off x="7448650" y="2490300"/>
            <a:ext cx="22680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EXEMPLARS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52"/>
          <p:cNvSpPr txBox="1">
            <a:spLocks noGrp="1"/>
          </p:cNvSpPr>
          <p:nvPr>
            <p:ph type="subTitle" idx="25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768" name="Google Shape;768;p52"/>
          <p:cNvSpPr txBox="1">
            <a:spLocks noGrp="1"/>
          </p:cNvSpPr>
          <p:nvPr>
            <p:ph type="subTitle" idx="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69" name="Google Shape;769;p52"/>
          <p:cNvSpPr txBox="1">
            <a:spLocks noGrp="1"/>
          </p:cNvSpPr>
          <p:nvPr>
            <p:ph type="subTitle" idx="17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770" name="Google Shape;770;p52"/>
          <p:cNvSpPr txBox="1">
            <a:spLocks noGrp="1"/>
          </p:cNvSpPr>
          <p:nvPr>
            <p:ph type="subTitle" idx="27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71" name="Google Shape;771;p52"/>
          <p:cNvSpPr txBox="1">
            <a:spLocks noGrp="1"/>
          </p:cNvSpPr>
          <p:nvPr>
            <p:ph type="subTitle" idx="28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772" name="Google Shape;772;p52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773" name="Google Shape;773;p52" title="Screenshot 2026-01-21 at 1.31.2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0"/>
            <a:ext cx="73151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52"/>
          <p:cNvSpPr txBox="1"/>
          <p:nvPr/>
        </p:nvSpPr>
        <p:spPr>
          <a:xfrm>
            <a:off x="4312325" y="1776250"/>
            <a:ext cx="22938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Rwanda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75" name="Google Shape;775;p52"/>
          <p:cNvSpPr txBox="1"/>
          <p:nvPr/>
        </p:nvSpPr>
        <p:spPr>
          <a:xfrm>
            <a:off x="3815000" y="4061575"/>
            <a:ext cx="22938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Germany</a:t>
            </a:r>
            <a:endParaRPr sz="1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76" name="Google Shape;776;p52"/>
          <p:cNvSpPr txBox="1"/>
          <p:nvPr/>
        </p:nvSpPr>
        <p:spPr>
          <a:xfrm>
            <a:off x="1805850" y="2160925"/>
            <a:ext cx="1623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18.4 (ranked 15th)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77" name="Google Shape;777;p52"/>
          <p:cNvSpPr/>
          <p:nvPr/>
        </p:nvSpPr>
        <p:spPr>
          <a:xfrm rot="-589937">
            <a:off x="1833202" y="1861671"/>
            <a:ext cx="175680" cy="337303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78" name="Google Shape;778;p52"/>
          <p:cNvSpPr/>
          <p:nvPr/>
        </p:nvSpPr>
        <p:spPr>
          <a:xfrm rot="-8311733">
            <a:off x="1928548" y="3681058"/>
            <a:ext cx="175766" cy="337282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79" name="Google Shape;779;p52"/>
          <p:cNvSpPr/>
          <p:nvPr/>
        </p:nvSpPr>
        <p:spPr>
          <a:xfrm rot="-589937">
            <a:off x="7471477" y="1302096"/>
            <a:ext cx="175680" cy="337303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0" name="Google Shape;780;p52"/>
          <p:cNvSpPr/>
          <p:nvPr/>
        </p:nvSpPr>
        <p:spPr>
          <a:xfrm rot="-8311733">
            <a:off x="7566398" y="4431858"/>
            <a:ext cx="175766" cy="337282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1" name="Google Shape;781;p52"/>
          <p:cNvSpPr txBox="1"/>
          <p:nvPr/>
        </p:nvSpPr>
        <p:spPr>
          <a:xfrm>
            <a:off x="2194025" y="3424200"/>
            <a:ext cx="165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4.8 (ranked 4th)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2" name="Google Shape;782;p52"/>
          <p:cNvSpPr txBox="1"/>
          <p:nvPr/>
        </p:nvSpPr>
        <p:spPr>
          <a:xfrm>
            <a:off x="6748775" y="1613650"/>
            <a:ext cx="153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22.1 (ranked 8th)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83" name="Google Shape;783;p52"/>
          <p:cNvSpPr txBox="1"/>
          <p:nvPr/>
        </p:nvSpPr>
        <p:spPr>
          <a:xfrm>
            <a:off x="6606124" y="3980275"/>
            <a:ext cx="170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0.35 (ranked 17th)</a:t>
            </a:r>
            <a:endParaRPr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3"/>
          <p:cNvSpPr/>
          <p:nvPr/>
        </p:nvSpPr>
        <p:spPr>
          <a:xfrm>
            <a:off x="1309738" y="-10800"/>
            <a:ext cx="7326300" cy="517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Collaborative work across high, middle, and low income countries to improve communities’ health</a:t>
            </a:r>
            <a:endParaRPr sz="3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9" name="Google Shape;789;p53"/>
          <p:cNvSpPr/>
          <p:nvPr/>
        </p:nvSpPr>
        <p:spPr>
          <a:xfrm>
            <a:off x="520561" y="5560"/>
            <a:ext cx="260400" cy="514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90" name="Google Shape;790;p53"/>
          <p:cNvSpPr/>
          <p:nvPr/>
        </p:nvSpPr>
        <p:spPr>
          <a:xfrm>
            <a:off x="260400" y="5560"/>
            <a:ext cx="260400" cy="5143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91" name="Google Shape;791;p53"/>
          <p:cNvSpPr/>
          <p:nvPr/>
        </p:nvSpPr>
        <p:spPr>
          <a:xfrm>
            <a:off x="781210" y="75"/>
            <a:ext cx="260400" cy="51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92" name="Google Shape;792;p53"/>
          <p:cNvSpPr/>
          <p:nvPr/>
        </p:nvSpPr>
        <p:spPr>
          <a:xfrm>
            <a:off x="1042000" y="75"/>
            <a:ext cx="260400" cy="5143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93" name="Google Shape;793;p53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94" name="Google Shape;794;p53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95" name="Google Shape;795;p53"/>
          <p:cNvSpPr txBox="1">
            <a:spLocks noGrp="1"/>
          </p:cNvSpPr>
          <p:nvPr>
            <p:ph type="subTitle" idx="1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96" name="Google Shape;796;p53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97" name="Google Shape;797;p53"/>
          <p:cNvSpPr txBox="1">
            <a:spLocks noGrp="1"/>
          </p:cNvSpPr>
          <p:nvPr>
            <p:ph type="subTitle" idx="22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798" name="Google Shape;798;p53"/>
          <p:cNvSpPr txBox="1">
            <a:spLocks noGrp="1"/>
          </p:cNvSpPr>
          <p:nvPr>
            <p:ph type="subTitle" idx="1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99" name="Google Shape;799;p53"/>
          <p:cNvSpPr txBox="1">
            <a:spLocks noGrp="1"/>
          </p:cNvSpPr>
          <p:nvPr>
            <p:ph type="subTitle" idx="23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800" name="Google Shape;800;p53"/>
          <p:cNvSpPr txBox="1">
            <a:spLocks noGrp="1"/>
          </p:cNvSpPr>
          <p:nvPr>
            <p:ph type="subTitle" idx="1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01" name="Google Shape;801;p53"/>
          <p:cNvSpPr txBox="1">
            <a:spLocks noGrp="1"/>
          </p:cNvSpPr>
          <p:nvPr>
            <p:ph type="subTitle" idx="1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02" name="Google Shape;802;p53"/>
          <p:cNvSpPr txBox="1">
            <a:spLocks noGrp="1"/>
          </p:cNvSpPr>
          <p:nvPr>
            <p:ph type="subTitle" idx="1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03" name="Google Shape;803;p53"/>
          <p:cNvSpPr txBox="1">
            <a:spLocks noGrp="1"/>
          </p:cNvSpPr>
          <p:nvPr>
            <p:ph type="subTitle" idx="20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804" name="Google Shape;804;p53"/>
          <p:cNvSpPr txBox="1">
            <a:spLocks noGrp="1"/>
          </p:cNvSpPr>
          <p:nvPr>
            <p:ph type="subTitle" idx="21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805" name="Google Shape;805;p53"/>
          <p:cNvSpPr txBox="1">
            <a:spLocks noGrp="1"/>
          </p:cNvSpPr>
          <p:nvPr>
            <p:ph type="subTitle" idx="1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06" name="Google Shape;806;p53"/>
          <p:cNvSpPr txBox="1">
            <a:spLocks noGrp="1"/>
          </p:cNvSpPr>
          <p:nvPr>
            <p:ph type="subTitle" idx="2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3"/>
          <p:cNvSpPr txBox="1">
            <a:spLocks noGrp="1"/>
          </p:cNvSpPr>
          <p:nvPr>
            <p:ph type="subTitle" idx="3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808" name="Google Shape;808;p53"/>
          <p:cNvSpPr txBox="1">
            <a:spLocks noGrp="1"/>
          </p:cNvSpPr>
          <p:nvPr>
            <p:ph type="subTitle" idx="4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09" name="Google Shape;809;p53"/>
          <p:cNvSpPr txBox="1">
            <a:spLocks noGrp="1"/>
          </p:cNvSpPr>
          <p:nvPr>
            <p:ph type="subTitle" idx="5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810" name="Google Shape;810;p53"/>
          <p:cNvSpPr txBox="1">
            <a:spLocks noGrp="1"/>
          </p:cNvSpPr>
          <p:nvPr>
            <p:ph type="subTitle" idx="6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811" name="Google Shape;811;p53"/>
          <p:cNvSpPr txBox="1">
            <a:spLocks noGrp="1"/>
          </p:cNvSpPr>
          <p:nvPr>
            <p:ph type="subTitle" idx="7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12" name="Google Shape;812;p53"/>
          <p:cNvSpPr txBox="1">
            <a:spLocks noGrp="1"/>
          </p:cNvSpPr>
          <p:nvPr>
            <p:ph type="subTitle" idx="8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813" name="Google Shape;813;p53"/>
          <p:cNvSpPr txBox="1">
            <a:spLocks noGrp="1"/>
          </p:cNvSpPr>
          <p:nvPr>
            <p:ph type="subTitle" idx="1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53"/>
          <p:cNvSpPr txBox="1">
            <a:spLocks noGrp="1"/>
          </p:cNvSpPr>
          <p:nvPr>
            <p:ph type="subTitle" idx="24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KINSHASA</a:t>
            </a:r>
            <a:endParaRPr/>
          </a:p>
        </p:txBody>
      </p:sp>
      <p:sp>
        <p:nvSpPr>
          <p:cNvPr id="815" name="Google Shape;815;p53"/>
          <p:cNvSpPr txBox="1"/>
          <p:nvPr/>
        </p:nvSpPr>
        <p:spPr>
          <a:xfrm>
            <a:off x="1773203" y="114300"/>
            <a:ext cx="6795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Definition 3: </a:t>
            </a:r>
            <a:endParaRPr sz="70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16" name="Google Shape;816;p53"/>
          <p:cNvSpPr txBox="1">
            <a:spLocks noGrp="1"/>
          </p:cNvSpPr>
          <p:nvPr>
            <p:ph type="subTitle" idx="25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17" name="Google Shape;817;p53"/>
          <p:cNvSpPr txBox="1">
            <a:spLocks noGrp="1"/>
          </p:cNvSpPr>
          <p:nvPr>
            <p:ph type="subTitle" idx="26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818" name="Google Shape;818;p53"/>
          <p:cNvSpPr txBox="1">
            <a:spLocks noGrp="1"/>
          </p:cNvSpPr>
          <p:nvPr>
            <p:ph type="subTitle" idx="9"/>
          </p:nvPr>
        </p:nvSpPr>
        <p:spPr>
          <a:xfrm rot="-5400000">
            <a:off x="317925" y="2364600"/>
            <a:ext cx="23724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53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4"/>
          <p:cNvSpPr/>
          <p:nvPr/>
        </p:nvSpPr>
        <p:spPr>
          <a:xfrm>
            <a:off x="1309738" y="-10800"/>
            <a:ext cx="7326300" cy="517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25" name="Google Shape;825;p54"/>
          <p:cNvSpPr/>
          <p:nvPr/>
        </p:nvSpPr>
        <p:spPr>
          <a:xfrm>
            <a:off x="520561" y="5560"/>
            <a:ext cx="260400" cy="514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26" name="Google Shape;826;p54"/>
          <p:cNvSpPr/>
          <p:nvPr/>
        </p:nvSpPr>
        <p:spPr>
          <a:xfrm>
            <a:off x="260400" y="5560"/>
            <a:ext cx="260400" cy="5143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27" name="Google Shape;827;p54"/>
          <p:cNvSpPr/>
          <p:nvPr/>
        </p:nvSpPr>
        <p:spPr>
          <a:xfrm>
            <a:off x="781210" y="75"/>
            <a:ext cx="260400" cy="51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28" name="Google Shape;828;p54"/>
          <p:cNvSpPr/>
          <p:nvPr/>
        </p:nvSpPr>
        <p:spPr>
          <a:xfrm>
            <a:off x="1042000" y="75"/>
            <a:ext cx="260400" cy="5143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29" name="Google Shape;829;p54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30" name="Google Shape;830;p54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31" name="Google Shape;831;p54"/>
          <p:cNvSpPr txBox="1">
            <a:spLocks noGrp="1"/>
          </p:cNvSpPr>
          <p:nvPr>
            <p:ph type="subTitle" idx="1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32" name="Google Shape;832;p54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33" name="Google Shape;833;p54"/>
          <p:cNvSpPr txBox="1">
            <a:spLocks noGrp="1"/>
          </p:cNvSpPr>
          <p:nvPr>
            <p:ph type="subTitle" idx="22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834" name="Google Shape;834;p54"/>
          <p:cNvSpPr txBox="1">
            <a:spLocks noGrp="1"/>
          </p:cNvSpPr>
          <p:nvPr>
            <p:ph type="subTitle" idx="1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35" name="Google Shape;835;p54"/>
          <p:cNvSpPr txBox="1">
            <a:spLocks noGrp="1"/>
          </p:cNvSpPr>
          <p:nvPr>
            <p:ph type="subTitle" idx="23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836" name="Google Shape;836;p54"/>
          <p:cNvSpPr txBox="1">
            <a:spLocks noGrp="1"/>
          </p:cNvSpPr>
          <p:nvPr>
            <p:ph type="subTitle" idx="1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37" name="Google Shape;837;p54"/>
          <p:cNvSpPr txBox="1">
            <a:spLocks noGrp="1"/>
          </p:cNvSpPr>
          <p:nvPr>
            <p:ph type="subTitle" idx="1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38" name="Google Shape;838;p54"/>
          <p:cNvSpPr txBox="1">
            <a:spLocks noGrp="1"/>
          </p:cNvSpPr>
          <p:nvPr>
            <p:ph type="subTitle" idx="1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39" name="Google Shape;839;p54"/>
          <p:cNvSpPr txBox="1">
            <a:spLocks noGrp="1"/>
          </p:cNvSpPr>
          <p:nvPr>
            <p:ph type="subTitle" idx="20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840" name="Google Shape;840;p54"/>
          <p:cNvSpPr txBox="1">
            <a:spLocks noGrp="1"/>
          </p:cNvSpPr>
          <p:nvPr>
            <p:ph type="subTitle" idx="21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841" name="Google Shape;841;p54"/>
          <p:cNvSpPr txBox="1">
            <a:spLocks noGrp="1"/>
          </p:cNvSpPr>
          <p:nvPr>
            <p:ph type="subTitle" idx="1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42" name="Google Shape;842;p54"/>
          <p:cNvSpPr txBox="1">
            <a:spLocks noGrp="1"/>
          </p:cNvSpPr>
          <p:nvPr>
            <p:ph type="subTitle" idx="2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54"/>
          <p:cNvSpPr txBox="1">
            <a:spLocks noGrp="1"/>
          </p:cNvSpPr>
          <p:nvPr>
            <p:ph type="subTitle" idx="3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844" name="Google Shape;844;p54"/>
          <p:cNvSpPr txBox="1">
            <a:spLocks noGrp="1"/>
          </p:cNvSpPr>
          <p:nvPr>
            <p:ph type="subTitle" idx="4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45" name="Google Shape;845;p54"/>
          <p:cNvSpPr txBox="1">
            <a:spLocks noGrp="1"/>
          </p:cNvSpPr>
          <p:nvPr>
            <p:ph type="subTitle" idx="5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846" name="Google Shape;846;p54"/>
          <p:cNvSpPr txBox="1">
            <a:spLocks noGrp="1"/>
          </p:cNvSpPr>
          <p:nvPr>
            <p:ph type="subTitle" idx="6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847" name="Google Shape;847;p54"/>
          <p:cNvSpPr txBox="1">
            <a:spLocks noGrp="1"/>
          </p:cNvSpPr>
          <p:nvPr>
            <p:ph type="subTitle" idx="7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48" name="Google Shape;848;p54"/>
          <p:cNvSpPr txBox="1">
            <a:spLocks noGrp="1"/>
          </p:cNvSpPr>
          <p:nvPr>
            <p:ph type="subTitle" idx="8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849" name="Google Shape;849;p54"/>
          <p:cNvSpPr txBox="1">
            <a:spLocks noGrp="1"/>
          </p:cNvSpPr>
          <p:nvPr>
            <p:ph type="subTitle" idx="1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54"/>
          <p:cNvSpPr txBox="1">
            <a:spLocks noGrp="1"/>
          </p:cNvSpPr>
          <p:nvPr>
            <p:ph type="subTitle" idx="24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KINSHASA</a:t>
            </a:r>
            <a:endParaRPr/>
          </a:p>
        </p:txBody>
      </p:sp>
      <p:sp>
        <p:nvSpPr>
          <p:cNvPr id="851" name="Google Shape;851;p54"/>
          <p:cNvSpPr txBox="1"/>
          <p:nvPr/>
        </p:nvSpPr>
        <p:spPr>
          <a:xfrm>
            <a:off x="1773203" y="114300"/>
            <a:ext cx="67956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The double burden of disease</a:t>
            </a:r>
            <a:endParaRPr sz="70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52" name="Google Shape;852;p54"/>
          <p:cNvSpPr txBox="1">
            <a:spLocks noGrp="1"/>
          </p:cNvSpPr>
          <p:nvPr>
            <p:ph type="subTitle" idx="25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53" name="Google Shape;853;p54"/>
          <p:cNvSpPr txBox="1">
            <a:spLocks noGrp="1"/>
          </p:cNvSpPr>
          <p:nvPr>
            <p:ph type="subTitle" idx="26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854" name="Google Shape;854;p54"/>
          <p:cNvSpPr txBox="1">
            <a:spLocks noGrp="1"/>
          </p:cNvSpPr>
          <p:nvPr>
            <p:ph type="subTitle" idx="9"/>
          </p:nvPr>
        </p:nvSpPr>
        <p:spPr>
          <a:xfrm rot="-5400000">
            <a:off x="317925" y="2364600"/>
            <a:ext cx="23724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54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55"/>
          <p:cNvSpPr/>
          <p:nvPr/>
        </p:nvSpPr>
        <p:spPr>
          <a:xfrm>
            <a:off x="1309738" y="-10800"/>
            <a:ext cx="7326300" cy="517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1" name="Google Shape;861;p55"/>
          <p:cNvSpPr/>
          <p:nvPr/>
        </p:nvSpPr>
        <p:spPr>
          <a:xfrm>
            <a:off x="520561" y="5560"/>
            <a:ext cx="260400" cy="514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62" name="Google Shape;862;p55"/>
          <p:cNvSpPr/>
          <p:nvPr/>
        </p:nvSpPr>
        <p:spPr>
          <a:xfrm>
            <a:off x="260400" y="5560"/>
            <a:ext cx="260400" cy="5143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63" name="Google Shape;863;p55"/>
          <p:cNvSpPr/>
          <p:nvPr/>
        </p:nvSpPr>
        <p:spPr>
          <a:xfrm>
            <a:off x="781210" y="75"/>
            <a:ext cx="260400" cy="51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64" name="Google Shape;864;p55"/>
          <p:cNvSpPr/>
          <p:nvPr/>
        </p:nvSpPr>
        <p:spPr>
          <a:xfrm>
            <a:off x="1042000" y="75"/>
            <a:ext cx="260400" cy="5143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65" name="Google Shape;865;p55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66" name="Google Shape;866;p55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67" name="Google Shape;867;p55"/>
          <p:cNvSpPr txBox="1">
            <a:spLocks noGrp="1"/>
          </p:cNvSpPr>
          <p:nvPr>
            <p:ph type="subTitle" idx="1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68" name="Google Shape;868;p55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69" name="Google Shape;869;p55"/>
          <p:cNvSpPr txBox="1">
            <a:spLocks noGrp="1"/>
          </p:cNvSpPr>
          <p:nvPr>
            <p:ph type="subTitle" idx="22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870" name="Google Shape;870;p55"/>
          <p:cNvSpPr txBox="1">
            <a:spLocks noGrp="1"/>
          </p:cNvSpPr>
          <p:nvPr>
            <p:ph type="subTitle" idx="1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71" name="Google Shape;871;p55"/>
          <p:cNvSpPr txBox="1">
            <a:spLocks noGrp="1"/>
          </p:cNvSpPr>
          <p:nvPr>
            <p:ph type="subTitle" idx="23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872" name="Google Shape;872;p55"/>
          <p:cNvSpPr txBox="1">
            <a:spLocks noGrp="1"/>
          </p:cNvSpPr>
          <p:nvPr>
            <p:ph type="subTitle" idx="1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73" name="Google Shape;873;p55"/>
          <p:cNvSpPr txBox="1">
            <a:spLocks noGrp="1"/>
          </p:cNvSpPr>
          <p:nvPr>
            <p:ph type="subTitle" idx="1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74" name="Google Shape;874;p55"/>
          <p:cNvSpPr txBox="1">
            <a:spLocks noGrp="1"/>
          </p:cNvSpPr>
          <p:nvPr>
            <p:ph type="subTitle" idx="1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75" name="Google Shape;875;p55"/>
          <p:cNvSpPr txBox="1">
            <a:spLocks noGrp="1"/>
          </p:cNvSpPr>
          <p:nvPr>
            <p:ph type="subTitle" idx="20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876" name="Google Shape;876;p55"/>
          <p:cNvSpPr txBox="1">
            <a:spLocks noGrp="1"/>
          </p:cNvSpPr>
          <p:nvPr>
            <p:ph type="subTitle" idx="21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877" name="Google Shape;877;p55"/>
          <p:cNvSpPr txBox="1">
            <a:spLocks noGrp="1"/>
          </p:cNvSpPr>
          <p:nvPr>
            <p:ph type="subTitle" idx="1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78" name="Google Shape;878;p55"/>
          <p:cNvSpPr txBox="1">
            <a:spLocks noGrp="1"/>
          </p:cNvSpPr>
          <p:nvPr>
            <p:ph type="subTitle" idx="2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55"/>
          <p:cNvSpPr txBox="1">
            <a:spLocks noGrp="1"/>
          </p:cNvSpPr>
          <p:nvPr>
            <p:ph type="subTitle" idx="3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880" name="Google Shape;880;p55"/>
          <p:cNvSpPr txBox="1">
            <a:spLocks noGrp="1"/>
          </p:cNvSpPr>
          <p:nvPr>
            <p:ph type="subTitle" idx="4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81" name="Google Shape;881;p55"/>
          <p:cNvSpPr txBox="1">
            <a:spLocks noGrp="1"/>
          </p:cNvSpPr>
          <p:nvPr>
            <p:ph type="subTitle" idx="5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882" name="Google Shape;882;p55"/>
          <p:cNvSpPr txBox="1">
            <a:spLocks noGrp="1"/>
          </p:cNvSpPr>
          <p:nvPr>
            <p:ph type="subTitle" idx="6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883" name="Google Shape;883;p55"/>
          <p:cNvSpPr txBox="1">
            <a:spLocks noGrp="1"/>
          </p:cNvSpPr>
          <p:nvPr>
            <p:ph type="subTitle" idx="7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84" name="Google Shape;884;p55"/>
          <p:cNvSpPr txBox="1">
            <a:spLocks noGrp="1"/>
          </p:cNvSpPr>
          <p:nvPr>
            <p:ph type="subTitle" idx="8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885" name="Google Shape;885;p55"/>
          <p:cNvSpPr txBox="1">
            <a:spLocks noGrp="1"/>
          </p:cNvSpPr>
          <p:nvPr>
            <p:ph type="subTitle" idx="1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55"/>
          <p:cNvSpPr txBox="1">
            <a:spLocks noGrp="1"/>
          </p:cNvSpPr>
          <p:nvPr>
            <p:ph type="subTitle" idx="24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KINSHASA</a:t>
            </a:r>
            <a:endParaRPr/>
          </a:p>
        </p:txBody>
      </p:sp>
      <p:sp>
        <p:nvSpPr>
          <p:cNvPr id="887" name="Google Shape;887;p55"/>
          <p:cNvSpPr txBox="1">
            <a:spLocks noGrp="1"/>
          </p:cNvSpPr>
          <p:nvPr>
            <p:ph type="subTitle" idx="25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88" name="Google Shape;888;p55"/>
          <p:cNvSpPr txBox="1">
            <a:spLocks noGrp="1"/>
          </p:cNvSpPr>
          <p:nvPr>
            <p:ph type="subTitle" idx="26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889" name="Google Shape;889;p55"/>
          <p:cNvSpPr txBox="1">
            <a:spLocks noGrp="1"/>
          </p:cNvSpPr>
          <p:nvPr>
            <p:ph type="subTitle" idx="9"/>
          </p:nvPr>
        </p:nvSpPr>
        <p:spPr>
          <a:xfrm rot="-5400000">
            <a:off x="317925" y="2364600"/>
            <a:ext cx="23724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55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891" name="Google Shape;891;p55" title="IMG_20170307_14375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688" y="0"/>
            <a:ext cx="69484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6"/>
          <p:cNvSpPr/>
          <p:nvPr/>
        </p:nvSpPr>
        <p:spPr>
          <a:xfrm>
            <a:off x="1309738" y="-10800"/>
            <a:ext cx="7326300" cy="517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97" name="Google Shape;897;p56"/>
          <p:cNvSpPr/>
          <p:nvPr/>
        </p:nvSpPr>
        <p:spPr>
          <a:xfrm>
            <a:off x="520561" y="5560"/>
            <a:ext cx="260400" cy="514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898" name="Google Shape;898;p56"/>
          <p:cNvSpPr/>
          <p:nvPr/>
        </p:nvSpPr>
        <p:spPr>
          <a:xfrm>
            <a:off x="260400" y="5560"/>
            <a:ext cx="260400" cy="5143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99" name="Google Shape;899;p56"/>
          <p:cNvSpPr/>
          <p:nvPr/>
        </p:nvSpPr>
        <p:spPr>
          <a:xfrm>
            <a:off x="781210" y="75"/>
            <a:ext cx="260400" cy="51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00" name="Google Shape;900;p56"/>
          <p:cNvSpPr/>
          <p:nvPr/>
        </p:nvSpPr>
        <p:spPr>
          <a:xfrm>
            <a:off x="1042000" y="75"/>
            <a:ext cx="260400" cy="5143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01" name="Google Shape;901;p56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02" name="Google Shape;902;p56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03" name="Google Shape;903;p56"/>
          <p:cNvSpPr txBox="1">
            <a:spLocks noGrp="1"/>
          </p:cNvSpPr>
          <p:nvPr>
            <p:ph type="subTitle" idx="1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04" name="Google Shape;904;p56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05" name="Google Shape;905;p56"/>
          <p:cNvSpPr txBox="1">
            <a:spLocks noGrp="1"/>
          </p:cNvSpPr>
          <p:nvPr>
            <p:ph type="subTitle" idx="22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906" name="Google Shape;906;p56"/>
          <p:cNvSpPr txBox="1">
            <a:spLocks noGrp="1"/>
          </p:cNvSpPr>
          <p:nvPr>
            <p:ph type="subTitle" idx="1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07" name="Google Shape;907;p56"/>
          <p:cNvSpPr txBox="1">
            <a:spLocks noGrp="1"/>
          </p:cNvSpPr>
          <p:nvPr>
            <p:ph type="subTitle" idx="23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908" name="Google Shape;908;p56"/>
          <p:cNvSpPr txBox="1">
            <a:spLocks noGrp="1"/>
          </p:cNvSpPr>
          <p:nvPr>
            <p:ph type="subTitle" idx="1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09" name="Google Shape;909;p56"/>
          <p:cNvSpPr txBox="1">
            <a:spLocks noGrp="1"/>
          </p:cNvSpPr>
          <p:nvPr>
            <p:ph type="subTitle" idx="1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10" name="Google Shape;910;p56"/>
          <p:cNvSpPr txBox="1">
            <a:spLocks noGrp="1"/>
          </p:cNvSpPr>
          <p:nvPr>
            <p:ph type="subTitle" idx="1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11" name="Google Shape;911;p56"/>
          <p:cNvSpPr txBox="1">
            <a:spLocks noGrp="1"/>
          </p:cNvSpPr>
          <p:nvPr>
            <p:ph type="subTitle" idx="20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912" name="Google Shape;912;p56"/>
          <p:cNvSpPr txBox="1">
            <a:spLocks noGrp="1"/>
          </p:cNvSpPr>
          <p:nvPr>
            <p:ph type="subTitle" idx="21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13" name="Google Shape;913;p56"/>
          <p:cNvSpPr txBox="1">
            <a:spLocks noGrp="1"/>
          </p:cNvSpPr>
          <p:nvPr>
            <p:ph type="subTitle" idx="1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14" name="Google Shape;914;p56"/>
          <p:cNvSpPr txBox="1">
            <a:spLocks noGrp="1"/>
          </p:cNvSpPr>
          <p:nvPr>
            <p:ph type="subTitle" idx="2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56"/>
          <p:cNvSpPr txBox="1">
            <a:spLocks noGrp="1"/>
          </p:cNvSpPr>
          <p:nvPr>
            <p:ph type="subTitle" idx="3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916" name="Google Shape;916;p56"/>
          <p:cNvSpPr txBox="1">
            <a:spLocks noGrp="1"/>
          </p:cNvSpPr>
          <p:nvPr>
            <p:ph type="subTitle" idx="4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17" name="Google Shape;917;p56"/>
          <p:cNvSpPr txBox="1">
            <a:spLocks noGrp="1"/>
          </p:cNvSpPr>
          <p:nvPr>
            <p:ph type="subTitle" idx="5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918" name="Google Shape;918;p56"/>
          <p:cNvSpPr txBox="1">
            <a:spLocks noGrp="1"/>
          </p:cNvSpPr>
          <p:nvPr>
            <p:ph type="subTitle" idx="6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919" name="Google Shape;919;p56"/>
          <p:cNvSpPr txBox="1">
            <a:spLocks noGrp="1"/>
          </p:cNvSpPr>
          <p:nvPr>
            <p:ph type="subTitle" idx="7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20" name="Google Shape;920;p56"/>
          <p:cNvSpPr txBox="1">
            <a:spLocks noGrp="1"/>
          </p:cNvSpPr>
          <p:nvPr>
            <p:ph type="subTitle" idx="8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921" name="Google Shape;921;p56"/>
          <p:cNvSpPr txBox="1">
            <a:spLocks noGrp="1"/>
          </p:cNvSpPr>
          <p:nvPr>
            <p:ph type="subTitle" idx="1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56"/>
          <p:cNvSpPr txBox="1">
            <a:spLocks noGrp="1"/>
          </p:cNvSpPr>
          <p:nvPr>
            <p:ph type="subTitle" idx="24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KINSHASA</a:t>
            </a:r>
            <a:endParaRPr/>
          </a:p>
        </p:txBody>
      </p:sp>
      <p:sp>
        <p:nvSpPr>
          <p:cNvPr id="923" name="Google Shape;923;p56"/>
          <p:cNvSpPr txBox="1"/>
          <p:nvPr/>
        </p:nvSpPr>
        <p:spPr>
          <a:xfrm>
            <a:off x="1773203" y="114300"/>
            <a:ext cx="67956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The double burden </a:t>
            </a:r>
            <a:endParaRPr sz="6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24" name="Google Shape;924;p56"/>
          <p:cNvSpPr txBox="1">
            <a:spLocks noGrp="1"/>
          </p:cNvSpPr>
          <p:nvPr>
            <p:ph type="subTitle" idx="25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25" name="Google Shape;925;p56"/>
          <p:cNvSpPr txBox="1">
            <a:spLocks noGrp="1"/>
          </p:cNvSpPr>
          <p:nvPr>
            <p:ph type="subTitle" idx="26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926" name="Google Shape;926;p56"/>
          <p:cNvSpPr txBox="1">
            <a:spLocks noGrp="1"/>
          </p:cNvSpPr>
          <p:nvPr>
            <p:ph type="subTitle" idx="9"/>
          </p:nvPr>
        </p:nvSpPr>
        <p:spPr>
          <a:xfrm rot="-5400000">
            <a:off x="317925" y="2364600"/>
            <a:ext cx="23724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56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928" name="Google Shape;928;p56" title="NCD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499" y="1237809"/>
            <a:ext cx="6603926" cy="3753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57"/>
          <p:cNvSpPr/>
          <p:nvPr/>
        </p:nvSpPr>
        <p:spPr>
          <a:xfrm>
            <a:off x="1309738" y="-10800"/>
            <a:ext cx="7326300" cy="517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34" name="Google Shape;934;p57"/>
          <p:cNvSpPr/>
          <p:nvPr/>
        </p:nvSpPr>
        <p:spPr>
          <a:xfrm>
            <a:off x="520561" y="5560"/>
            <a:ext cx="260400" cy="514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35" name="Google Shape;935;p57"/>
          <p:cNvSpPr/>
          <p:nvPr/>
        </p:nvSpPr>
        <p:spPr>
          <a:xfrm>
            <a:off x="260400" y="5560"/>
            <a:ext cx="260400" cy="5143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36" name="Google Shape;936;p57"/>
          <p:cNvSpPr/>
          <p:nvPr/>
        </p:nvSpPr>
        <p:spPr>
          <a:xfrm>
            <a:off x="781210" y="75"/>
            <a:ext cx="260400" cy="51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37" name="Google Shape;937;p57"/>
          <p:cNvSpPr/>
          <p:nvPr/>
        </p:nvSpPr>
        <p:spPr>
          <a:xfrm>
            <a:off x="1042000" y="75"/>
            <a:ext cx="260400" cy="5143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38" name="Google Shape;938;p57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39" name="Google Shape;939;p57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40" name="Google Shape;940;p57"/>
          <p:cNvSpPr txBox="1">
            <a:spLocks noGrp="1"/>
          </p:cNvSpPr>
          <p:nvPr>
            <p:ph type="subTitle" idx="1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41" name="Google Shape;941;p57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42" name="Google Shape;942;p57"/>
          <p:cNvSpPr txBox="1">
            <a:spLocks noGrp="1"/>
          </p:cNvSpPr>
          <p:nvPr>
            <p:ph type="subTitle" idx="22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943" name="Google Shape;943;p57"/>
          <p:cNvSpPr txBox="1">
            <a:spLocks noGrp="1"/>
          </p:cNvSpPr>
          <p:nvPr>
            <p:ph type="subTitle" idx="1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44" name="Google Shape;944;p57"/>
          <p:cNvSpPr txBox="1">
            <a:spLocks noGrp="1"/>
          </p:cNvSpPr>
          <p:nvPr>
            <p:ph type="subTitle" idx="23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945" name="Google Shape;945;p57"/>
          <p:cNvSpPr txBox="1">
            <a:spLocks noGrp="1"/>
          </p:cNvSpPr>
          <p:nvPr>
            <p:ph type="subTitle" idx="1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46" name="Google Shape;946;p57"/>
          <p:cNvSpPr txBox="1">
            <a:spLocks noGrp="1"/>
          </p:cNvSpPr>
          <p:nvPr>
            <p:ph type="subTitle" idx="1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47" name="Google Shape;947;p57"/>
          <p:cNvSpPr txBox="1">
            <a:spLocks noGrp="1"/>
          </p:cNvSpPr>
          <p:nvPr>
            <p:ph type="subTitle" idx="1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48" name="Google Shape;948;p57"/>
          <p:cNvSpPr txBox="1">
            <a:spLocks noGrp="1"/>
          </p:cNvSpPr>
          <p:nvPr>
            <p:ph type="subTitle" idx="20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949" name="Google Shape;949;p57"/>
          <p:cNvSpPr txBox="1">
            <a:spLocks noGrp="1"/>
          </p:cNvSpPr>
          <p:nvPr>
            <p:ph type="subTitle" idx="21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50" name="Google Shape;950;p57"/>
          <p:cNvSpPr txBox="1">
            <a:spLocks noGrp="1"/>
          </p:cNvSpPr>
          <p:nvPr>
            <p:ph type="subTitle" idx="1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51" name="Google Shape;951;p57"/>
          <p:cNvSpPr txBox="1">
            <a:spLocks noGrp="1"/>
          </p:cNvSpPr>
          <p:nvPr>
            <p:ph type="subTitle" idx="2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57"/>
          <p:cNvSpPr txBox="1">
            <a:spLocks noGrp="1"/>
          </p:cNvSpPr>
          <p:nvPr>
            <p:ph type="subTitle" idx="3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953" name="Google Shape;953;p57"/>
          <p:cNvSpPr txBox="1">
            <a:spLocks noGrp="1"/>
          </p:cNvSpPr>
          <p:nvPr>
            <p:ph type="subTitle" idx="4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54" name="Google Shape;954;p57"/>
          <p:cNvSpPr txBox="1">
            <a:spLocks noGrp="1"/>
          </p:cNvSpPr>
          <p:nvPr>
            <p:ph type="subTitle" idx="5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955" name="Google Shape;955;p57"/>
          <p:cNvSpPr txBox="1">
            <a:spLocks noGrp="1"/>
          </p:cNvSpPr>
          <p:nvPr>
            <p:ph type="subTitle" idx="6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956" name="Google Shape;956;p57"/>
          <p:cNvSpPr txBox="1">
            <a:spLocks noGrp="1"/>
          </p:cNvSpPr>
          <p:nvPr>
            <p:ph type="subTitle" idx="7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57" name="Google Shape;957;p57"/>
          <p:cNvSpPr txBox="1">
            <a:spLocks noGrp="1"/>
          </p:cNvSpPr>
          <p:nvPr>
            <p:ph type="subTitle" idx="8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958" name="Google Shape;958;p57"/>
          <p:cNvSpPr txBox="1">
            <a:spLocks noGrp="1"/>
          </p:cNvSpPr>
          <p:nvPr>
            <p:ph type="subTitle" idx="1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57"/>
          <p:cNvSpPr txBox="1">
            <a:spLocks noGrp="1"/>
          </p:cNvSpPr>
          <p:nvPr>
            <p:ph type="subTitle" idx="24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KINSHASA</a:t>
            </a:r>
            <a:endParaRPr/>
          </a:p>
        </p:txBody>
      </p:sp>
      <p:sp>
        <p:nvSpPr>
          <p:cNvPr id="960" name="Google Shape;960;p57"/>
          <p:cNvSpPr txBox="1"/>
          <p:nvPr/>
        </p:nvSpPr>
        <p:spPr>
          <a:xfrm>
            <a:off x="1773203" y="114300"/>
            <a:ext cx="67956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The double burden </a:t>
            </a:r>
            <a:endParaRPr sz="6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61" name="Google Shape;961;p57"/>
          <p:cNvSpPr txBox="1">
            <a:spLocks noGrp="1"/>
          </p:cNvSpPr>
          <p:nvPr>
            <p:ph type="subTitle" idx="25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62" name="Google Shape;962;p57"/>
          <p:cNvSpPr txBox="1">
            <a:spLocks noGrp="1"/>
          </p:cNvSpPr>
          <p:nvPr>
            <p:ph type="subTitle" idx="26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963" name="Google Shape;963;p57"/>
          <p:cNvSpPr txBox="1">
            <a:spLocks noGrp="1"/>
          </p:cNvSpPr>
          <p:nvPr>
            <p:ph type="subTitle" idx="9"/>
          </p:nvPr>
        </p:nvSpPr>
        <p:spPr>
          <a:xfrm rot="-5400000">
            <a:off x="317925" y="2364600"/>
            <a:ext cx="23724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5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965" name="Google Shape;965;p57" title="death-rate-from-communicable-vs-non-communicable-diseases.png"/>
          <p:cNvPicPr preferRelativeResize="0"/>
          <p:nvPr/>
        </p:nvPicPr>
        <p:blipFill rotWithShape="1">
          <a:blip r:embed="rId3">
            <a:alphaModFix/>
          </a:blip>
          <a:srcRect b="26150"/>
          <a:stretch/>
        </p:blipFill>
        <p:spPr>
          <a:xfrm>
            <a:off x="649050" y="-7050"/>
            <a:ext cx="81230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58"/>
          <p:cNvSpPr/>
          <p:nvPr/>
        </p:nvSpPr>
        <p:spPr>
          <a:xfrm>
            <a:off x="1309738" y="-10800"/>
            <a:ext cx="7326300" cy="517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71" name="Google Shape;971;p58"/>
          <p:cNvSpPr/>
          <p:nvPr/>
        </p:nvSpPr>
        <p:spPr>
          <a:xfrm>
            <a:off x="520561" y="5560"/>
            <a:ext cx="260400" cy="514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72" name="Google Shape;972;p58"/>
          <p:cNvSpPr/>
          <p:nvPr/>
        </p:nvSpPr>
        <p:spPr>
          <a:xfrm>
            <a:off x="260400" y="5560"/>
            <a:ext cx="260400" cy="5143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73" name="Google Shape;973;p58"/>
          <p:cNvSpPr/>
          <p:nvPr/>
        </p:nvSpPr>
        <p:spPr>
          <a:xfrm>
            <a:off x="781210" y="75"/>
            <a:ext cx="260400" cy="51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74" name="Google Shape;974;p58"/>
          <p:cNvSpPr/>
          <p:nvPr/>
        </p:nvSpPr>
        <p:spPr>
          <a:xfrm>
            <a:off x="1042000" y="75"/>
            <a:ext cx="260400" cy="5143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75" name="Google Shape;975;p58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76" name="Google Shape;976;p58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977" name="Google Shape;977;p58"/>
          <p:cNvSpPr txBox="1">
            <a:spLocks noGrp="1"/>
          </p:cNvSpPr>
          <p:nvPr>
            <p:ph type="subTitle" idx="1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78" name="Google Shape;978;p58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79" name="Google Shape;979;p58"/>
          <p:cNvSpPr txBox="1">
            <a:spLocks noGrp="1"/>
          </p:cNvSpPr>
          <p:nvPr>
            <p:ph type="subTitle" idx="22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980" name="Google Shape;980;p58"/>
          <p:cNvSpPr txBox="1">
            <a:spLocks noGrp="1"/>
          </p:cNvSpPr>
          <p:nvPr>
            <p:ph type="subTitle" idx="1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81" name="Google Shape;981;p58"/>
          <p:cNvSpPr txBox="1">
            <a:spLocks noGrp="1"/>
          </p:cNvSpPr>
          <p:nvPr>
            <p:ph type="subTitle" idx="23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982" name="Google Shape;982;p58"/>
          <p:cNvSpPr txBox="1">
            <a:spLocks noGrp="1"/>
          </p:cNvSpPr>
          <p:nvPr>
            <p:ph type="subTitle" idx="1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83" name="Google Shape;983;p58"/>
          <p:cNvSpPr txBox="1">
            <a:spLocks noGrp="1"/>
          </p:cNvSpPr>
          <p:nvPr>
            <p:ph type="subTitle" idx="1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84" name="Google Shape;984;p58"/>
          <p:cNvSpPr txBox="1">
            <a:spLocks noGrp="1"/>
          </p:cNvSpPr>
          <p:nvPr>
            <p:ph type="subTitle" idx="1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85" name="Google Shape;985;p58"/>
          <p:cNvSpPr txBox="1">
            <a:spLocks noGrp="1"/>
          </p:cNvSpPr>
          <p:nvPr>
            <p:ph type="subTitle" idx="20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986" name="Google Shape;986;p58"/>
          <p:cNvSpPr txBox="1">
            <a:spLocks noGrp="1"/>
          </p:cNvSpPr>
          <p:nvPr>
            <p:ph type="subTitle" idx="21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87" name="Google Shape;987;p58"/>
          <p:cNvSpPr txBox="1">
            <a:spLocks noGrp="1"/>
          </p:cNvSpPr>
          <p:nvPr>
            <p:ph type="subTitle" idx="1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88" name="Google Shape;988;p58"/>
          <p:cNvSpPr txBox="1">
            <a:spLocks noGrp="1"/>
          </p:cNvSpPr>
          <p:nvPr>
            <p:ph type="subTitle" idx="2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58"/>
          <p:cNvSpPr txBox="1">
            <a:spLocks noGrp="1"/>
          </p:cNvSpPr>
          <p:nvPr>
            <p:ph type="subTitle" idx="3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990" name="Google Shape;990;p58"/>
          <p:cNvSpPr txBox="1">
            <a:spLocks noGrp="1"/>
          </p:cNvSpPr>
          <p:nvPr>
            <p:ph type="subTitle" idx="4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91" name="Google Shape;991;p58"/>
          <p:cNvSpPr txBox="1">
            <a:spLocks noGrp="1"/>
          </p:cNvSpPr>
          <p:nvPr>
            <p:ph type="subTitle" idx="5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992" name="Google Shape;992;p58"/>
          <p:cNvSpPr txBox="1">
            <a:spLocks noGrp="1"/>
          </p:cNvSpPr>
          <p:nvPr>
            <p:ph type="subTitle" idx="6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993" name="Google Shape;993;p58"/>
          <p:cNvSpPr txBox="1">
            <a:spLocks noGrp="1"/>
          </p:cNvSpPr>
          <p:nvPr>
            <p:ph type="subTitle" idx="7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94" name="Google Shape;994;p58"/>
          <p:cNvSpPr txBox="1">
            <a:spLocks noGrp="1"/>
          </p:cNvSpPr>
          <p:nvPr>
            <p:ph type="subTitle" idx="8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995" name="Google Shape;995;p58"/>
          <p:cNvSpPr txBox="1">
            <a:spLocks noGrp="1"/>
          </p:cNvSpPr>
          <p:nvPr>
            <p:ph type="subTitle" idx="1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58"/>
          <p:cNvSpPr txBox="1">
            <a:spLocks noGrp="1"/>
          </p:cNvSpPr>
          <p:nvPr>
            <p:ph type="subTitle" idx="24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KINSHASA</a:t>
            </a:r>
            <a:endParaRPr/>
          </a:p>
        </p:txBody>
      </p:sp>
      <p:sp>
        <p:nvSpPr>
          <p:cNvPr id="997" name="Google Shape;997;p58"/>
          <p:cNvSpPr txBox="1"/>
          <p:nvPr/>
        </p:nvSpPr>
        <p:spPr>
          <a:xfrm>
            <a:off x="1773203" y="114300"/>
            <a:ext cx="67956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The double burden </a:t>
            </a:r>
            <a:endParaRPr sz="6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998" name="Google Shape;998;p58"/>
          <p:cNvSpPr txBox="1">
            <a:spLocks noGrp="1"/>
          </p:cNvSpPr>
          <p:nvPr>
            <p:ph type="subTitle" idx="25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99" name="Google Shape;999;p58"/>
          <p:cNvSpPr txBox="1">
            <a:spLocks noGrp="1"/>
          </p:cNvSpPr>
          <p:nvPr>
            <p:ph type="subTitle" idx="26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000" name="Google Shape;1000;p58"/>
          <p:cNvSpPr txBox="1">
            <a:spLocks noGrp="1"/>
          </p:cNvSpPr>
          <p:nvPr>
            <p:ph type="subTitle" idx="9"/>
          </p:nvPr>
        </p:nvSpPr>
        <p:spPr>
          <a:xfrm rot="-5400000">
            <a:off x="317925" y="2364600"/>
            <a:ext cx="23724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58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002" name="Google Shape;1002;p58" title="Screenshot 2026-01-20 at 1.14.52 PM.png"/>
          <p:cNvPicPr preferRelativeResize="0"/>
          <p:nvPr/>
        </p:nvPicPr>
        <p:blipFill rotWithShape="1">
          <a:blip r:embed="rId3">
            <a:alphaModFix/>
          </a:blip>
          <a:srcRect l="21506" t="15467" r="21386" b="19706"/>
          <a:stretch/>
        </p:blipFill>
        <p:spPr>
          <a:xfrm>
            <a:off x="1113623" y="5550"/>
            <a:ext cx="72496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58"/>
          <p:cNvSpPr/>
          <p:nvPr/>
        </p:nvSpPr>
        <p:spPr>
          <a:xfrm rot="10800000">
            <a:off x="5512925" y="3239575"/>
            <a:ext cx="1354500" cy="29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04" name="Google Shape;1004;p58"/>
          <p:cNvSpPr/>
          <p:nvPr/>
        </p:nvSpPr>
        <p:spPr>
          <a:xfrm rot="10800000">
            <a:off x="5551650" y="3846650"/>
            <a:ext cx="1354500" cy="29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1"/>
          <p:cNvSpPr txBox="1">
            <a:spLocks noGrp="1"/>
          </p:cNvSpPr>
          <p:nvPr>
            <p:ph type="body" idx="1"/>
          </p:nvPr>
        </p:nvSpPr>
        <p:spPr>
          <a:xfrm>
            <a:off x="174700" y="1339250"/>
            <a:ext cx="8908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Roboto"/>
                <a:ea typeface="Roboto"/>
                <a:cs typeface="Roboto"/>
                <a:sym typeface="Roboto"/>
              </a:rPr>
              <a:t>What is global health? </a:t>
            </a:r>
            <a:endParaRPr sz="2200"/>
          </a:p>
        </p:txBody>
      </p:sp>
      <p:sp>
        <p:nvSpPr>
          <p:cNvPr id="392" name="Google Shape;392;p41"/>
          <p:cNvSpPr txBox="1"/>
          <p:nvPr/>
        </p:nvSpPr>
        <p:spPr>
          <a:xfrm>
            <a:off x="0" y="0"/>
            <a:ext cx="8835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Global Health 101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59"/>
          <p:cNvSpPr/>
          <p:nvPr/>
        </p:nvSpPr>
        <p:spPr>
          <a:xfrm>
            <a:off x="1309738" y="-10800"/>
            <a:ext cx="7326300" cy="517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10" name="Google Shape;1010;p59"/>
          <p:cNvSpPr/>
          <p:nvPr/>
        </p:nvSpPr>
        <p:spPr>
          <a:xfrm>
            <a:off x="520561" y="5560"/>
            <a:ext cx="260400" cy="514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11" name="Google Shape;1011;p59"/>
          <p:cNvSpPr/>
          <p:nvPr/>
        </p:nvSpPr>
        <p:spPr>
          <a:xfrm>
            <a:off x="260400" y="5560"/>
            <a:ext cx="260400" cy="5143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12" name="Google Shape;1012;p59"/>
          <p:cNvSpPr/>
          <p:nvPr/>
        </p:nvSpPr>
        <p:spPr>
          <a:xfrm>
            <a:off x="781210" y="75"/>
            <a:ext cx="260400" cy="51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13" name="Google Shape;1013;p59"/>
          <p:cNvSpPr/>
          <p:nvPr/>
        </p:nvSpPr>
        <p:spPr>
          <a:xfrm>
            <a:off x="1042000" y="75"/>
            <a:ext cx="260400" cy="5143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14" name="Google Shape;1014;p59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15" name="Google Shape;1015;p59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16" name="Google Shape;1016;p59"/>
          <p:cNvSpPr txBox="1">
            <a:spLocks noGrp="1"/>
          </p:cNvSpPr>
          <p:nvPr>
            <p:ph type="subTitle" idx="1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17" name="Google Shape;1017;p59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18" name="Google Shape;1018;p59"/>
          <p:cNvSpPr txBox="1">
            <a:spLocks noGrp="1"/>
          </p:cNvSpPr>
          <p:nvPr>
            <p:ph type="subTitle" idx="22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019" name="Google Shape;1019;p59"/>
          <p:cNvSpPr txBox="1">
            <a:spLocks noGrp="1"/>
          </p:cNvSpPr>
          <p:nvPr>
            <p:ph type="subTitle" idx="1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20" name="Google Shape;1020;p59"/>
          <p:cNvSpPr txBox="1">
            <a:spLocks noGrp="1"/>
          </p:cNvSpPr>
          <p:nvPr>
            <p:ph type="subTitle" idx="23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021" name="Google Shape;1021;p59"/>
          <p:cNvSpPr txBox="1">
            <a:spLocks noGrp="1"/>
          </p:cNvSpPr>
          <p:nvPr>
            <p:ph type="subTitle" idx="1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22" name="Google Shape;1022;p59"/>
          <p:cNvSpPr txBox="1">
            <a:spLocks noGrp="1"/>
          </p:cNvSpPr>
          <p:nvPr>
            <p:ph type="subTitle" idx="1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23" name="Google Shape;1023;p59"/>
          <p:cNvSpPr txBox="1">
            <a:spLocks noGrp="1"/>
          </p:cNvSpPr>
          <p:nvPr>
            <p:ph type="subTitle" idx="1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24" name="Google Shape;1024;p59"/>
          <p:cNvSpPr txBox="1">
            <a:spLocks noGrp="1"/>
          </p:cNvSpPr>
          <p:nvPr>
            <p:ph type="subTitle" idx="20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025" name="Google Shape;1025;p59"/>
          <p:cNvSpPr txBox="1">
            <a:spLocks noGrp="1"/>
          </p:cNvSpPr>
          <p:nvPr>
            <p:ph type="subTitle" idx="21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26" name="Google Shape;1026;p59"/>
          <p:cNvSpPr txBox="1">
            <a:spLocks noGrp="1"/>
          </p:cNvSpPr>
          <p:nvPr>
            <p:ph type="subTitle" idx="1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27" name="Google Shape;1027;p59"/>
          <p:cNvSpPr txBox="1">
            <a:spLocks noGrp="1"/>
          </p:cNvSpPr>
          <p:nvPr>
            <p:ph type="subTitle" idx="2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59"/>
          <p:cNvSpPr txBox="1">
            <a:spLocks noGrp="1"/>
          </p:cNvSpPr>
          <p:nvPr>
            <p:ph type="subTitle" idx="3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029" name="Google Shape;1029;p59"/>
          <p:cNvSpPr txBox="1">
            <a:spLocks noGrp="1"/>
          </p:cNvSpPr>
          <p:nvPr>
            <p:ph type="subTitle" idx="4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30" name="Google Shape;1030;p59"/>
          <p:cNvSpPr txBox="1">
            <a:spLocks noGrp="1"/>
          </p:cNvSpPr>
          <p:nvPr>
            <p:ph type="subTitle" idx="5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031" name="Google Shape;1031;p59"/>
          <p:cNvSpPr txBox="1">
            <a:spLocks noGrp="1"/>
          </p:cNvSpPr>
          <p:nvPr>
            <p:ph type="subTitle" idx="6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032" name="Google Shape;1032;p59"/>
          <p:cNvSpPr txBox="1">
            <a:spLocks noGrp="1"/>
          </p:cNvSpPr>
          <p:nvPr>
            <p:ph type="subTitle" idx="7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33" name="Google Shape;1033;p59"/>
          <p:cNvSpPr txBox="1">
            <a:spLocks noGrp="1"/>
          </p:cNvSpPr>
          <p:nvPr>
            <p:ph type="subTitle" idx="8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034" name="Google Shape;1034;p59"/>
          <p:cNvSpPr txBox="1">
            <a:spLocks noGrp="1"/>
          </p:cNvSpPr>
          <p:nvPr>
            <p:ph type="subTitle" idx="1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59"/>
          <p:cNvSpPr txBox="1">
            <a:spLocks noGrp="1"/>
          </p:cNvSpPr>
          <p:nvPr>
            <p:ph type="subTitle" idx="24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KINSHASA</a:t>
            </a:r>
            <a:endParaRPr/>
          </a:p>
        </p:txBody>
      </p:sp>
      <p:sp>
        <p:nvSpPr>
          <p:cNvPr id="1036" name="Google Shape;1036;p59"/>
          <p:cNvSpPr txBox="1"/>
          <p:nvPr/>
        </p:nvSpPr>
        <p:spPr>
          <a:xfrm>
            <a:off x="1773203" y="114300"/>
            <a:ext cx="67956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The double burden </a:t>
            </a:r>
            <a:endParaRPr sz="6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037" name="Google Shape;1037;p59"/>
          <p:cNvSpPr txBox="1">
            <a:spLocks noGrp="1"/>
          </p:cNvSpPr>
          <p:nvPr>
            <p:ph type="subTitle" idx="25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38" name="Google Shape;1038;p59"/>
          <p:cNvSpPr txBox="1">
            <a:spLocks noGrp="1"/>
          </p:cNvSpPr>
          <p:nvPr>
            <p:ph type="subTitle" idx="26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039" name="Google Shape;1039;p59"/>
          <p:cNvSpPr txBox="1">
            <a:spLocks noGrp="1"/>
          </p:cNvSpPr>
          <p:nvPr>
            <p:ph type="subTitle" idx="9"/>
          </p:nvPr>
        </p:nvSpPr>
        <p:spPr>
          <a:xfrm rot="-5400000">
            <a:off x="317925" y="2364600"/>
            <a:ext cx="23724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59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041" name="Google Shape;1041;p59" title="Screenshot 2026-01-20 at 1.14.43 PM.png"/>
          <p:cNvPicPr preferRelativeResize="0"/>
          <p:nvPr/>
        </p:nvPicPr>
        <p:blipFill rotWithShape="1">
          <a:blip r:embed="rId3">
            <a:alphaModFix/>
          </a:blip>
          <a:srcRect l="20487" t="16022" r="22106" b="25415"/>
          <a:stretch/>
        </p:blipFill>
        <p:spPr>
          <a:xfrm>
            <a:off x="665820" y="-7052"/>
            <a:ext cx="806686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59"/>
          <p:cNvSpPr/>
          <p:nvPr/>
        </p:nvSpPr>
        <p:spPr>
          <a:xfrm>
            <a:off x="4717250" y="3192200"/>
            <a:ext cx="1354500" cy="29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43" name="Google Shape;1043;p59"/>
          <p:cNvSpPr/>
          <p:nvPr/>
        </p:nvSpPr>
        <p:spPr>
          <a:xfrm>
            <a:off x="4717250" y="3865575"/>
            <a:ext cx="1354500" cy="29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60"/>
          <p:cNvSpPr/>
          <p:nvPr/>
        </p:nvSpPr>
        <p:spPr>
          <a:xfrm>
            <a:off x="1563950" y="-75"/>
            <a:ext cx="73377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49" name="Google Shape;1049;p60"/>
          <p:cNvSpPr/>
          <p:nvPr/>
        </p:nvSpPr>
        <p:spPr>
          <a:xfrm>
            <a:off x="1302991" y="-5475"/>
            <a:ext cx="260400" cy="5143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50" name="Google Shape;1050;p60"/>
          <p:cNvSpPr/>
          <p:nvPr/>
        </p:nvSpPr>
        <p:spPr>
          <a:xfrm>
            <a:off x="520562" y="11"/>
            <a:ext cx="260400" cy="514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51" name="Google Shape;1051;p60"/>
          <p:cNvSpPr/>
          <p:nvPr/>
        </p:nvSpPr>
        <p:spPr>
          <a:xfrm>
            <a:off x="260400" y="11"/>
            <a:ext cx="260400" cy="5143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052" name="Google Shape;1052;p60"/>
          <p:cNvSpPr/>
          <p:nvPr/>
        </p:nvSpPr>
        <p:spPr>
          <a:xfrm>
            <a:off x="781212" y="-5475"/>
            <a:ext cx="260400" cy="51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53" name="Google Shape;1053;p60"/>
          <p:cNvSpPr/>
          <p:nvPr/>
        </p:nvSpPr>
        <p:spPr>
          <a:xfrm>
            <a:off x="1042003" y="-5475"/>
            <a:ext cx="260400" cy="5143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54" name="Google Shape;1054;p60"/>
          <p:cNvSpPr/>
          <p:nvPr/>
        </p:nvSpPr>
        <p:spPr>
          <a:xfrm>
            <a:off x="1559675" y="-5475"/>
            <a:ext cx="260400" cy="5143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55" name="Google Shape;1055;p60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56" name="Google Shape;1056;p60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57" name="Google Shape;1057;p60"/>
          <p:cNvSpPr txBox="1">
            <a:spLocks noGrp="1"/>
          </p:cNvSpPr>
          <p:nvPr>
            <p:ph type="subTitle" idx="1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58" name="Google Shape;1058;p60"/>
          <p:cNvSpPr txBox="1">
            <a:spLocks noGrp="1"/>
          </p:cNvSpPr>
          <p:nvPr>
            <p:ph type="subTitle" idx="1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59" name="Google Shape;1059;p60"/>
          <p:cNvSpPr txBox="1">
            <a:spLocks noGrp="1"/>
          </p:cNvSpPr>
          <p:nvPr>
            <p:ph type="subTitle" idx="1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60" name="Google Shape;1060;p60"/>
          <p:cNvSpPr txBox="1">
            <a:spLocks noGrp="1"/>
          </p:cNvSpPr>
          <p:nvPr>
            <p:ph type="subTitle" idx="1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61" name="Google Shape;1061;p60"/>
          <p:cNvSpPr txBox="1">
            <a:spLocks noGrp="1"/>
          </p:cNvSpPr>
          <p:nvPr>
            <p:ph type="subTitle" idx="20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62" name="Google Shape;1062;p60"/>
          <p:cNvSpPr txBox="1">
            <a:spLocks noGrp="1"/>
          </p:cNvSpPr>
          <p:nvPr>
            <p:ph type="subTitle" idx="22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63" name="Google Shape;1063;p60"/>
          <p:cNvSpPr txBox="1">
            <a:spLocks noGrp="1"/>
          </p:cNvSpPr>
          <p:nvPr>
            <p:ph type="subTitle" idx="2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64" name="Google Shape;1064;p60"/>
          <p:cNvSpPr txBox="1">
            <a:spLocks noGrp="1"/>
          </p:cNvSpPr>
          <p:nvPr>
            <p:ph type="subTitle" idx="3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065" name="Google Shape;1065;p60"/>
          <p:cNvSpPr txBox="1">
            <a:spLocks noGrp="1"/>
          </p:cNvSpPr>
          <p:nvPr>
            <p:ph type="subTitle" idx="4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066" name="Google Shape;1066;p60"/>
          <p:cNvSpPr txBox="1">
            <a:spLocks noGrp="1"/>
          </p:cNvSpPr>
          <p:nvPr>
            <p:ph type="subTitle" idx="8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67" name="Google Shape;1067;p60"/>
          <p:cNvSpPr txBox="1">
            <a:spLocks noGrp="1"/>
          </p:cNvSpPr>
          <p:nvPr>
            <p:ph type="subTitle" idx="9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068" name="Google Shape;1068;p60"/>
          <p:cNvSpPr txBox="1">
            <a:spLocks noGrp="1"/>
          </p:cNvSpPr>
          <p:nvPr>
            <p:ph type="subTitle" idx="1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60"/>
          <p:cNvSpPr txBox="1">
            <a:spLocks noGrp="1"/>
          </p:cNvSpPr>
          <p:nvPr>
            <p:ph type="subTitle" idx="5"/>
          </p:nvPr>
        </p:nvSpPr>
        <p:spPr>
          <a:xfrm rot="-5400000">
            <a:off x="1283021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70" name="Google Shape;1070;p60"/>
          <p:cNvSpPr txBox="1">
            <a:spLocks noGrp="1"/>
          </p:cNvSpPr>
          <p:nvPr>
            <p:ph type="subTitle" idx="6"/>
          </p:nvPr>
        </p:nvSpPr>
        <p:spPr>
          <a:xfrm rot="-5400000">
            <a:off x="875292" y="2439825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071" name="Google Shape;1071;p60"/>
          <p:cNvSpPr txBox="1">
            <a:spLocks noGrp="1"/>
          </p:cNvSpPr>
          <p:nvPr>
            <p:ph type="subTitle" idx="7"/>
          </p:nvPr>
        </p:nvSpPr>
        <p:spPr>
          <a:xfrm rot="-5400000">
            <a:off x="1246271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072" name="Google Shape;1072;p60"/>
          <p:cNvSpPr txBox="1">
            <a:spLocks noGrp="1"/>
          </p:cNvSpPr>
          <p:nvPr>
            <p:ph type="subTitle" idx="1"/>
          </p:nvPr>
        </p:nvSpPr>
        <p:spPr>
          <a:xfrm>
            <a:off x="2335800" y="314800"/>
            <a:ext cx="61545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Butaro</a:t>
            </a:r>
            <a:endParaRPr sz="8000"/>
          </a:p>
        </p:txBody>
      </p:sp>
      <p:sp>
        <p:nvSpPr>
          <p:cNvPr id="1073" name="Google Shape;1073;p60"/>
          <p:cNvSpPr txBox="1">
            <a:spLocks noGrp="1"/>
          </p:cNvSpPr>
          <p:nvPr>
            <p:ph type="subTitle" idx="26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74" name="Google Shape;1074;p60"/>
          <p:cNvSpPr txBox="1">
            <a:spLocks noGrp="1"/>
          </p:cNvSpPr>
          <p:nvPr>
            <p:ph type="subTitle" idx="27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075" name="Google Shape;1075;p60"/>
          <p:cNvSpPr txBox="1">
            <a:spLocks noGrp="1"/>
          </p:cNvSpPr>
          <p:nvPr>
            <p:ph type="subTitle" idx="23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076" name="Google Shape;1076;p60"/>
          <p:cNvSpPr txBox="1">
            <a:spLocks noGrp="1"/>
          </p:cNvSpPr>
          <p:nvPr>
            <p:ph type="subTitle" idx="24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077" name="Google Shape;1077;p60"/>
          <p:cNvSpPr txBox="1">
            <a:spLocks noGrp="1"/>
          </p:cNvSpPr>
          <p:nvPr>
            <p:ph type="subTitle" idx="21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078" name="Google Shape;1078;p60"/>
          <p:cNvSpPr txBox="1">
            <a:spLocks noGrp="1"/>
          </p:cNvSpPr>
          <p:nvPr>
            <p:ph type="subTitle" idx="25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079" name="Google Shape;1079;p60"/>
          <p:cNvSpPr txBox="1">
            <a:spLocks noGrp="1"/>
          </p:cNvSpPr>
          <p:nvPr>
            <p:ph type="subTitle" idx="13"/>
          </p:nvPr>
        </p:nvSpPr>
        <p:spPr>
          <a:xfrm rot="-5400000">
            <a:off x="219750" y="2381150"/>
            <a:ext cx="25812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60"/>
          <p:cNvSpPr txBox="1">
            <a:spLocks noGrp="1"/>
          </p:cNvSpPr>
          <p:nvPr>
            <p:ph type="subTitle" idx="27"/>
          </p:nvPr>
        </p:nvSpPr>
        <p:spPr>
          <a:xfrm>
            <a:off x="5621549" y="661150"/>
            <a:ext cx="2777700" cy="4770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Rwanda</a:t>
            </a:r>
            <a:endParaRPr sz="1900"/>
          </a:p>
        </p:txBody>
      </p:sp>
      <p:sp>
        <p:nvSpPr>
          <p:cNvPr id="1081" name="Google Shape;1081;p60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082" name="Google Shape;1082;p60" title="Screenshot 2026-01-21 at 1.49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475" y="1484500"/>
            <a:ext cx="4930201" cy="34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60"/>
          <p:cNvSpPr/>
          <p:nvPr/>
        </p:nvSpPr>
        <p:spPr>
          <a:xfrm rot="-5400000">
            <a:off x="6979100" y="3307850"/>
            <a:ext cx="189900" cy="12777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62"/>
          <p:cNvSpPr/>
          <p:nvPr/>
        </p:nvSpPr>
        <p:spPr>
          <a:xfrm>
            <a:off x="1563950" y="-75"/>
            <a:ext cx="73377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26" name="Google Shape;1126;p62"/>
          <p:cNvSpPr/>
          <p:nvPr/>
        </p:nvSpPr>
        <p:spPr>
          <a:xfrm>
            <a:off x="1302991" y="-5475"/>
            <a:ext cx="260400" cy="5143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27" name="Google Shape;1127;p62"/>
          <p:cNvSpPr/>
          <p:nvPr/>
        </p:nvSpPr>
        <p:spPr>
          <a:xfrm>
            <a:off x="520562" y="11"/>
            <a:ext cx="260400" cy="514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28" name="Google Shape;1128;p62"/>
          <p:cNvSpPr/>
          <p:nvPr/>
        </p:nvSpPr>
        <p:spPr>
          <a:xfrm>
            <a:off x="260400" y="11"/>
            <a:ext cx="260400" cy="5143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29" name="Google Shape;1129;p62"/>
          <p:cNvSpPr/>
          <p:nvPr/>
        </p:nvSpPr>
        <p:spPr>
          <a:xfrm>
            <a:off x="781212" y="-5475"/>
            <a:ext cx="260400" cy="51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30" name="Google Shape;1130;p62"/>
          <p:cNvSpPr/>
          <p:nvPr/>
        </p:nvSpPr>
        <p:spPr>
          <a:xfrm>
            <a:off x="1042003" y="-5475"/>
            <a:ext cx="260400" cy="5143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31" name="Google Shape;1131;p62"/>
          <p:cNvSpPr/>
          <p:nvPr/>
        </p:nvSpPr>
        <p:spPr>
          <a:xfrm>
            <a:off x="1559675" y="-5475"/>
            <a:ext cx="260400" cy="5143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32" name="Google Shape;1132;p62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33" name="Google Shape;1133;p62"/>
          <p:cNvSpPr txBox="1">
            <a:spLocks noGrp="1"/>
          </p:cNvSpPr>
          <p:nvPr>
            <p:ph type="subTitle" idx="1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34" name="Google Shape;1134;p62"/>
          <p:cNvSpPr txBox="1">
            <a:spLocks noGrp="1"/>
          </p:cNvSpPr>
          <p:nvPr>
            <p:ph type="subTitle" idx="1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35" name="Google Shape;1135;p62"/>
          <p:cNvSpPr txBox="1">
            <a:spLocks noGrp="1"/>
          </p:cNvSpPr>
          <p:nvPr>
            <p:ph type="subTitle" idx="1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36" name="Google Shape;1136;p62"/>
          <p:cNvSpPr txBox="1">
            <a:spLocks noGrp="1"/>
          </p:cNvSpPr>
          <p:nvPr>
            <p:ph type="subTitle" idx="1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37" name="Google Shape;1137;p62"/>
          <p:cNvSpPr txBox="1">
            <a:spLocks noGrp="1"/>
          </p:cNvSpPr>
          <p:nvPr>
            <p:ph type="subTitle" idx="1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38" name="Google Shape;1138;p62"/>
          <p:cNvSpPr txBox="1">
            <a:spLocks noGrp="1"/>
          </p:cNvSpPr>
          <p:nvPr>
            <p:ph type="subTitle" idx="20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39" name="Google Shape;1139;p62"/>
          <p:cNvSpPr txBox="1">
            <a:spLocks noGrp="1"/>
          </p:cNvSpPr>
          <p:nvPr>
            <p:ph type="subTitle" idx="22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140" name="Google Shape;1140;p62"/>
          <p:cNvSpPr txBox="1">
            <a:spLocks noGrp="1"/>
          </p:cNvSpPr>
          <p:nvPr>
            <p:ph type="subTitle" idx="2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41" name="Google Shape;1141;p62"/>
          <p:cNvSpPr txBox="1">
            <a:spLocks noGrp="1"/>
          </p:cNvSpPr>
          <p:nvPr>
            <p:ph type="subTitle" idx="3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142" name="Google Shape;1142;p62"/>
          <p:cNvSpPr txBox="1">
            <a:spLocks noGrp="1"/>
          </p:cNvSpPr>
          <p:nvPr>
            <p:ph type="subTitle" idx="4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143" name="Google Shape;1143;p62"/>
          <p:cNvSpPr txBox="1">
            <a:spLocks noGrp="1"/>
          </p:cNvSpPr>
          <p:nvPr>
            <p:ph type="subTitle" idx="8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44" name="Google Shape;1144;p62"/>
          <p:cNvSpPr txBox="1">
            <a:spLocks noGrp="1"/>
          </p:cNvSpPr>
          <p:nvPr>
            <p:ph type="subTitle" idx="9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145" name="Google Shape;1145;p62"/>
          <p:cNvSpPr txBox="1">
            <a:spLocks noGrp="1"/>
          </p:cNvSpPr>
          <p:nvPr>
            <p:ph type="subTitle" idx="1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62"/>
          <p:cNvSpPr txBox="1">
            <a:spLocks noGrp="1"/>
          </p:cNvSpPr>
          <p:nvPr>
            <p:ph type="subTitle" idx="5"/>
          </p:nvPr>
        </p:nvSpPr>
        <p:spPr>
          <a:xfrm rot="-5400000">
            <a:off x="1283021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47" name="Google Shape;1147;p62"/>
          <p:cNvSpPr txBox="1">
            <a:spLocks noGrp="1"/>
          </p:cNvSpPr>
          <p:nvPr>
            <p:ph type="subTitle" idx="6"/>
          </p:nvPr>
        </p:nvSpPr>
        <p:spPr>
          <a:xfrm rot="-5400000">
            <a:off x="875292" y="2439825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148" name="Google Shape;1148;p62"/>
          <p:cNvSpPr txBox="1">
            <a:spLocks noGrp="1"/>
          </p:cNvSpPr>
          <p:nvPr>
            <p:ph type="subTitle" idx="7"/>
          </p:nvPr>
        </p:nvSpPr>
        <p:spPr>
          <a:xfrm rot="-5400000">
            <a:off x="1246271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149" name="Google Shape;1149;p62"/>
          <p:cNvSpPr txBox="1">
            <a:spLocks noGrp="1"/>
          </p:cNvSpPr>
          <p:nvPr>
            <p:ph type="subTitle" idx="26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50" name="Google Shape;1150;p62"/>
          <p:cNvSpPr txBox="1">
            <a:spLocks noGrp="1"/>
          </p:cNvSpPr>
          <p:nvPr>
            <p:ph type="subTitle" idx="27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151" name="Google Shape;1151;p62"/>
          <p:cNvSpPr txBox="1">
            <a:spLocks noGrp="1"/>
          </p:cNvSpPr>
          <p:nvPr>
            <p:ph type="subTitle" idx="23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152" name="Google Shape;1152;p62"/>
          <p:cNvSpPr txBox="1">
            <a:spLocks noGrp="1"/>
          </p:cNvSpPr>
          <p:nvPr>
            <p:ph type="subTitle" idx="24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153" name="Google Shape;1153;p62"/>
          <p:cNvSpPr txBox="1">
            <a:spLocks noGrp="1"/>
          </p:cNvSpPr>
          <p:nvPr>
            <p:ph type="subTitle" idx="21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154" name="Google Shape;1154;p62"/>
          <p:cNvSpPr txBox="1">
            <a:spLocks noGrp="1"/>
          </p:cNvSpPr>
          <p:nvPr>
            <p:ph type="subTitle" idx="25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155" name="Google Shape;1155;p62"/>
          <p:cNvSpPr txBox="1">
            <a:spLocks noGrp="1"/>
          </p:cNvSpPr>
          <p:nvPr>
            <p:ph type="subTitle" idx="13"/>
          </p:nvPr>
        </p:nvSpPr>
        <p:spPr>
          <a:xfrm rot="-5400000">
            <a:off x="219750" y="2381150"/>
            <a:ext cx="25812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62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157" name="Google Shape;1157;p62" title="PXL_20240607_084811851.MP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63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63" name="Google Shape;1163;p63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64" name="Google Shape;1164;p63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65" name="Google Shape;1165;p63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66" name="Google Shape;1166;p63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67" name="Google Shape;1167;p63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68" name="Google Shape;1168;p63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69" name="Google Shape;1169;p63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70" name="Google Shape;1170;p63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171" name="Google Shape;1171;p63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72" name="Google Shape;1172;p63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73" name="Google Shape;1173;p63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174" name="Google Shape;1174;p63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75" name="Google Shape;1175;p63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176" name="Google Shape;1176;p63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77" name="Google Shape;1177;p63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78" name="Google Shape;1178;p63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79" name="Google Shape;1179;p63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180" name="Google Shape;1180;p63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181" name="Google Shape;1181;p63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82" name="Google Shape;1182;p63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183" name="Google Shape;1183;p63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84" name="Google Shape;1184;p63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185" name="Google Shape;1185;p63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186" name="Google Shape;1186;p63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63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188" name="Google Shape;1188;p63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89" name="Google Shape;1189;p63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190" name="Google Shape;1190;p63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91" name="Google Shape;1191;p63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192" name="Google Shape;1192;p63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193" name="Google Shape;1193;p63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194" name="Google Shape;1194;p63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sp>
        <p:nvSpPr>
          <p:cNvPr id="1195" name="Google Shape;1195;p63"/>
          <p:cNvSpPr txBox="1">
            <a:spLocks noGrp="1"/>
          </p:cNvSpPr>
          <p:nvPr>
            <p:ph type="subTitle" idx="4294967295"/>
          </p:nvPr>
        </p:nvSpPr>
        <p:spPr>
          <a:xfrm>
            <a:off x="2335800" y="314800"/>
            <a:ext cx="6663000" cy="25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The state of global health in 2026</a:t>
            </a:r>
            <a:endParaRPr sz="63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64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01" name="Google Shape;1201;p64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02" name="Google Shape;1202;p64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03" name="Google Shape;1203;p64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04" name="Google Shape;1204;p64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05" name="Google Shape;1205;p64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06" name="Google Shape;1206;p64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07" name="Google Shape;1207;p64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08" name="Google Shape;1208;p64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09" name="Google Shape;1209;p64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210" name="Google Shape;1210;p64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11" name="Google Shape;1211;p64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212" name="Google Shape;1212;p64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13" name="Google Shape;1213;p64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214" name="Google Shape;1214;p64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215" name="Google Shape;1215;p64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216" name="Google Shape;1216;p64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17" name="Google Shape;1217;p64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218" name="Google Shape;1218;p64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19" name="Google Shape;1219;p64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20" name="Google Shape;1220;p64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221" name="Google Shape;1221;p64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22" name="Google Shape;1222;p64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223" name="Google Shape;1223;p64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224" name="Google Shape;1224;p64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64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226" name="Google Shape;1226;p64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27" name="Google Shape;1227;p64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228" name="Google Shape;1228;p64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29" name="Google Shape;1229;p64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230" name="Google Shape;1230;p64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231" name="Google Shape;1231;p64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232" name="Google Shape;1232;p64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233" name="Google Shape;1233;p64" title="Screenshot 2026-01-19 at 3.44.2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89450"/>
            <a:ext cx="8971423" cy="485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65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39" name="Google Shape;1239;p65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40" name="Google Shape;1240;p65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41" name="Google Shape;1241;p65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42" name="Google Shape;1242;p65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43" name="Google Shape;1243;p65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44" name="Google Shape;1244;p65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45" name="Google Shape;1245;p65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46" name="Google Shape;1246;p65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47" name="Google Shape;1247;p65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248" name="Google Shape;1248;p65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49" name="Google Shape;1249;p65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250" name="Google Shape;1250;p65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51" name="Google Shape;1251;p65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252" name="Google Shape;1252;p65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253" name="Google Shape;1253;p65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254" name="Google Shape;1254;p65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55" name="Google Shape;1255;p65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256" name="Google Shape;1256;p65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57" name="Google Shape;1257;p65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58" name="Google Shape;1258;p65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259" name="Google Shape;1259;p65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60" name="Google Shape;1260;p65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261" name="Google Shape;1261;p65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262" name="Google Shape;1262;p65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65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264" name="Google Shape;1264;p65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65" name="Google Shape;1265;p65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266" name="Google Shape;1266;p65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67" name="Google Shape;1267;p65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268" name="Google Shape;1268;p65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269" name="Google Shape;1269;p65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270" name="Google Shape;1270;p65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271" name="Google Shape;1271;p65" title="Screenshot 2026-01-19 at 3.44.28 PM.png"/>
          <p:cNvPicPr preferRelativeResize="0"/>
          <p:nvPr/>
        </p:nvPicPr>
        <p:blipFill rotWithShape="1">
          <a:blip r:embed="rId3">
            <a:alphaModFix/>
          </a:blip>
          <a:srcRect l="72212" t="20463" b="5071"/>
          <a:stretch/>
        </p:blipFill>
        <p:spPr>
          <a:xfrm>
            <a:off x="3160300" y="27525"/>
            <a:ext cx="35443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65"/>
          <p:cNvSpPr/>
          <p:nvPr/>
        </p:nvSpPr>
        <p:spPr>
          <a:xfrm>
            <a:off x="5067675" y="3536125"/>
            <a:ext cx="1392600" cy="3948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66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78" name="Google Shape;1278;p66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79" name="Google Shape;1279;p66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80" name="Google Shape;1280;p66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81" name="Google Shape;1281;p66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82" name="Google Shape;1282;p66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83" name="Google Shape;1283;p66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84" name="Google Shape;1284;p66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85" name="Google Shape;1285;p66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286" name="Google Shape;1286;p66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287" name="Google Shape;1287;p66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88" name="Google Shape;1288;p66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289" name="Google Shape;1289;p66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90" name="Google Shape;1290;p66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291" name="Google Shape;1291;p66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292" name="Google Shape;1292;p66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293" name="Google Shape;1293;p66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94" name="Google Shape;1294;p66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295" name="Google Shape;1295;p66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96" name="Google Shape;1296;p66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97" name="Google Shape;1297;p66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298" name="Google Shape;1298;p66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99" name="Google Shape;1299;p66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300" name="Google Shape;1300;p66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301" name="Google Shape;1301;p66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66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303" name="Google Shape;1303;p66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04" name="Google Shape;1304;p66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305" name="Google Shape;1305;p66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06" name="Google Shape;1306;p66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307" name="Google Shape;1307;p66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308" name="Google Shape;1308;p66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309" name="Google Shape;1309;p66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310" name="Google Shape;1310;p66" title="Screenshot 2026-01-20 at 1.41.5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380"/>
            <a:ext cx="9144001" cy="482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67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16" name="Google Shape;1316;p67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17" name="Google Shape;1317;p67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318" name="Google Shape;1318;p67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19" name="Google Shape;1319;p67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20" name="Google Shape;1320;p67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21" name="Google Shape;1321;p67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22" name="Google Shape;1322;p67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23" name="Google Shape;1323;p67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24" name="Google Shape;1324;p67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25" name="Google Shape;1325;p67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26" name="Google Shape;1326;p67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327" name="Google Shape;1327;p67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28" name="Google Shape;1328;p67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329" name="Google Shape;1329;p67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30" name="Google Shape;1330;p67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31" name="Google Shape;1331;p67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32" name="Google Shape;1332;p67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333" name="Google Shape;1333;p67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334" name="Google Shape;1334;p67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35" name="Google Shape;1335;p67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336" name="Google Shape;1336;p67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37" name="Google Shape;1337;p67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338" name="Google Shape;1338;p67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339" name="Google Shape;1339;p67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67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341" name="Google Shape;1341;p67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42" name="Google Shape;1342;p67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343" name="Google Shape;1343;p67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44" name="Google Shape;1344;p67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345" name="Google Shape;1345;p67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346" name="Google Shape;1346;p6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347" name="Google Shape;1347;p67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348" name="Google Shape;1348;p67" title="Screenshot 2026-01-20 at 12.42.44 PM.png"/>
          <p:cNvPicPr preferRelativeResize="0"/>
          <p:nvPr/>
        </p:nvPicPr>
        <p:blipFill rotWithShape="1">
          <a:blip r:embed="rId3">
            <a:alphaModFix/>
          </a:blip>
          <a:srcRect b="13262"/>
          <a:stretch/>
        </p:blipFill>
        <p:spPr>
          <a:xfrm>
            <a:off x="1813508" y="-37350"/>
            <a:ext cx="4810768" cy="5204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67"/>
          <p:cNvSpPr txBox="1"/>
          <p:nvPr/>
        </p:nvSpPr>
        <p:spPr>
          <a:xfrm>
            <a:off x="6696175" y="114300"/>
            <a:ext cx="2447700" cy="9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Average per capita USAID spending from 2001 to 2021</a:t>
            </a:r>
            <a:endParaRPr sz="21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50" name="Google Shape;1350;p67"/>
          <p:cNvSpPr txBox="1"/>
          <p:nvPr/>
        </p:nvSpPr>
        <p:spPr>
          <a:xfrm>
            <a:off x="6696175" y="3183550"/>
            <a:ext cx="23715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Estimated </a:t>
            </a:r>
            <a:r>
              <a:rPr lang="en" sz="21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% of deaths prevented by USAID funding and programs </a:t>
            </a:r>
            <a:r>
              <a:rPr lang="en" sz="21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from 2001 to 2021</a:t>
            </a:r>
            <a:endParaRPr sz="21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68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56" name="Google Shape;1356;p68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57" name="Google Shape;1357;p68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358" name="Google Shape;1358;p68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59" name="Google Shape;1359;p68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60" name="Google Shape;1360;p68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61" name="Google Shape;1361;p68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62" name="Google Shape;1362;p68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63" name="Google Shape;1363;p68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64" name="Google Shape;1364;p68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65" name="Google Shape;1365;p68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66" name="Google Shape;1366;p68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367" name="Google Shape;1367;p68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68" name="Google Shape;1368;p68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369" name="Google Shape;1369;p68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70" name="Google Shape;1370;p68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71" name="Google Shape;1371;p68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72" name="Google Shape;1372;p68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373" name="Google Shape;1373;p68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374" name="Google Shape;1374;p68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75" name="Google Shape;1375;p68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376" name="Google Shape;1376;p68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77" name="Google Shape;1377;p68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378" name="Google Shape;1378;p68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379" name="Google Shape;1379;p68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68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381" name="Google Shape;1381;p68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82" name="Google Shape;1382;p68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383" name="Google Shape;1383;p68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84" name="Google Shape;1384;p68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385" name="Google Shape;1385;p68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386" name="Google Shape;1386;p68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387" name="Google Shape;1387;p68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388" name="Google Shape;138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58102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69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94" name="Google Shape;1394;p69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95" name="Google Shape;1395;p69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396" name="Google Shape;1396;p69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97" name="Google Shape;1397;p69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98" name="Google Shape;1398;p69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399" name="Google Shape;1399;p69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00" name="Google Shape;1400;p69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01" name="Google Shape;1401;p69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02" name="Google Shape;1402;p69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03" name="Google Shape;1403;p69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04" name="Google Shape;1404;p69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405" name="Google Shape;1405;p69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06" name="Google Shape;1406;p69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407" name="Google Shape;1407;p69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08" name="Google Shape;1408;p69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09" name="Google Shape;1409;p69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10" name="Google Shape;1410;p69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411" name="Google Shape;1411;p69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412" name="Google Shape;1412;p69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13" name="Google Shape;1413;p69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414" name="Google Shape;1414;p69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15" name="Google Shape;1415;p69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416" name="Google Shape;1416;p69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417" name="Google Shape;1417;p69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69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419" name="Google Shape;1419;p69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20" name="Google Shape;1420;p69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421" name="Google Shape;1421;p69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22" name="Google Shape;1422;p69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423" name="Google Shape;1423;p69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424" name="Google Shape;1424;p69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425" name="Google Shape;1425;p69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sp>
        <p:nvSpPr>
          <p:cNvPr id="1426" name="Google Shape;1426;p69"/>
          <p:cNvSpPr txBox="1">
            <a:spLocks noGrp="1"/>
          </p:cNvSpPr>
          <p:nvPr>
            <p:ph type="subTitle" idx="4294967295"/>
          </p:nvPr>
        </p:nvSpPr>
        <p:spPr>
          <a:xfrm>
            <a:off x="2335800" y="314800"/>
            <a:ext cx="66630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On the bright side</a:t>
            </a:r>
            <a:endParaRPr sz="6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2"/>
          <p:cNvSpPr txBox="1">
            <a:spLocks noGrp="1"/>
          </p:cNvSpPr>
          <p:nvPr>
            <p:ph type="body" idx="1"/>
          </p:nvPr>
        </p:nvSpPr>
        <p:spPr>
          <a:xfrm>
            <a:off x="174700" y="1339250"/>
            <a:ext cx="8908500" cy="32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atin typeface="Roboto"/>
                <a:ea typeface="Roboto"/>
                <a:cs typeface="Roboto"/>
                <a:sym typeface="Roboto"/>
              </a:rPr>
              <a:t>What is global health? </a:t>
            </a:r>
            <a:r>
              <a:rPr lang="en" sz="2200" b="1" i="1" dirty="0">
                <a:latin typeface="Roboto"/>
                <a:ea typeface="Roboto"/>
                <a:cs typeface="Roboto"/>
                <a:sym typeface="Roboto"/>
              </a:rPr>
              <a:t>A few definitions (and our outline)</a:t>
            </a:r>
            <a:endParaRPr sz="2200" b="1" i="1" dirty="0">
              <a:latin typeface="Roboto"/>
              <a:ea typeface="Roboto"/>
              <a:cs typeface="Roboto"/>
              <a:sym typeface="Roboto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en" sz="2200" dirty="0"/>
              <a:t>Tropical health and infectious disease in poorer countries</a:t>
            </a:r>
            <a:endParaRPr sz="2200" dirty="0"/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200" dirty="0"/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en" sz="2200" dirty="0"/>
              <a:t>Population health for every continent, region, country, community  </a:t>
            </a:r>
            <a:endParaRPr sz="2200" dirty="0"/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2200" dirty="0"/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en" sz="2200" dirty="0"/>
              <a:t>Collaborative work across high, middle, and low income countries to improve communities’ health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atin typeface="Roboto"/>
                <a:ea typeface="Roboto"/>
                <a:cs typeface="Roboto"/>
                <a:sym typeface="Roboto"/>
              </a:rPr>
              <a:t>A brief take: the state of global health in January 2026</a:t>
            </a:r>
            <a:endParaRPr sz="2200" dirty="0"/>
          </a:p>
        </p:txBody>
      </p:sp>
      <p:sp>
        <p:nvSpPr>
          <p:cNvPr id="398" name="Google Shape;398;p42"/>
          <p:cNvSpPr txBox="1"/>
          <p:nvPr/>
        </p:nvSpPr>
        <p:spPr>
          <a:xfrm>
            <a:off x="0" y="0"/>
            <a:ext cx="8835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Global Health 101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70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32" name="Google Shape;1432;p70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33" name="Google Shape;1433;p70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34" name="Google Shape;1434;p70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35" name="Google Shape;1435;p70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36" name="Google Shape;1436;p70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37" name="Google Shape;1437;p70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38" name="Google Shape;1438;p70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39" name="Google Shape;1439;p70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40" name="Google Shape;1440;p70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41" name="Google Shape;1441;p70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42" name="Google Shape;1442;p70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443" name="Google Shape;1443;p70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44" name="Google Shape;1444;p70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445" name="Google Shape;1445;p70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46" name="Google Shape;1446;p70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47" name="Google Shape;1447;p70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48" name="Google Shape;1448;p70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449" name="Google Shape;1449;p70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450" name="Google Shape;1450;p70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51" name="Google Shape;1451;p70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452" name="Google Shape;1452;p70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53" name="Google Shape;1453;p70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454" name="Google Shape;1454;p70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455" name="Google Shape;1455;p70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70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457" name="Google Shape;1457;p70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58" name="Google Shape;1458;p70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459" name="Google Shape;1459;p70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60" name="Google Shape;1460;p70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461" name="Google Shape;1461;p70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462" name="Google Shape;1462;p70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463" name="Google Shape;1463;p70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sp>
        <p:nvSpPr>
          <p:cNvPr id="1464" name="Google Shape;1464;p70"/>
          <p:cNvSpPr txBox="1">
            <a:spLocks noGrp="1"/>
          </p:cNvSpPr>
          <p:nvPr>
            <p:ph type="subTitle" idx="4294967295"/>
          </p:nvPr>
        </p:nvSpPr>
        <p:spPr>
          <a:xfrm>
            <a:off x="2335800" y="314800"/>
            <a:ext cx="66630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On the bright side</a:t>
            </a:r>
            <a:endParaRPr sz="6300"/>
          </a:p>
        </p:txBody>
      </p:sp>
      <p:pic>
        <p:nvPicPr>
          <p:cNvPr id="1465" name="Google Shape;1465;p70" title="Screenshot 2026-01-16 at 2.46.5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344" y="0"/>
            <a:ext cx="475531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71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71" name="Google Shape;1471;p71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72" name="Google Shape;1472;p71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73" name="Google Shape;1473;p71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74" name="Google Shape;1474;p71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75" name="Google Shape;1475;p71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76" name="Google Shape;1476;p71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77" name="Google Shape;1477;p71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78" name="Google Shape;1478;p71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479" name="Google Shape;1479;p71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80" name="Google Shape;1480;p71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81" name="Google Shape;1481;p71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482" name="Google Shape;1482;p71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83" name="Google Shape;1483;p71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484" name="Google Shape;1484;p71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85" name="Google Shape;1485;p71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86" name="Google Shape;1486;p71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87" name="Google Shape;1487;p71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488" name="Google Shape;1488;p71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489" name="Google Shape;1489;p71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90" name="Google Shape;1490;p71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491" name="Google Shape;1491;p71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92" name="Google Shape;1492;p71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493" name="Google Shape;1493;p71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494" name="Google Shape;1494;p71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71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496" name="Google Shape;1496;p71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97" name="Google Shape;1497;p71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498" name="Google Shape;1498;p71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99" name="Google Shape;1499;p71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500" name="Google Shape;1500;p71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501" name="Google Shape;1501;p71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502" name="Google Shape;1502;p71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sp>
        <p:nvSpPr>
          <p:cNvPr id="1503" name="Google Shape;1503;p71"/>
          <p:cNvSpPr txBox="1">
            <a:spLocks noGrp="1"/>
          </p:cNvSpPr>
          <p:nvPr>
            <p:ph type="subTitle" idx="4294967295"/>
          </p:nvPr>
        </p:nvSpPr>
        <p:spPr>
          <a:xfrm>
            <a:off x="2335800" y="314800"/>
            <a:ext cx="66630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On the bright side</a:t>
            </a:r>
            <a:endParaRPr sz="6300"/>
          </a:p>
        </p:txBody>
      </p:sp>
      <p:pic>
        <p:nvPicPr>
          <p:cNvPr id="1504" name="Google Shape;1504;p71" title="Screenshot 2026-01-16 at 2.49.0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74278"/>
            <a:ext cx="9144002" cy="294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71" title="Screenshot 2026-01-16 at 2.48.5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57103"/>
            <a:ext cx="9144000" cy="97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71" title="Screenshot 2026-01-16 at 2.48.4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77664"/>
            <a:ext cx="9144002" cy="3735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72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12" name="Google Shape;1512;p72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13" name="Google Shape;1513;p72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514" name="Google Shape;1514;p72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15" name="Google Shape;1515;p72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16" name="Google Shape;1516;p72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17" name="Google Shape;1517;p72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18" name="Google Shape;1518;p72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19" name="Google Shape;1519;p72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20" name="Google Shape;1520;p72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521" name="Google Shape;1521;p72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22" name="Google Shape;1522;p72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523" name="Google Shape;1523;p72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24" name="Google Shape;1524;p72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525" name="Google Shape;1525;p72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526" name="Google Shape;1526;p72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527" name="Google Shape;1527;p72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28" name="Google Shape;1528;p72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529" name="Google Shape;1529;p72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530" name="Google Shape;1530;p72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31" name="Google Shape;1531;p72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532" name="Google Shape;1532;p72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33" name="Google Shape;1533;p72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534" name="Google Shape;1534;p72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535" name="Google Shape;1535;p72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72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537" name="Google Shape;1537;p72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38" name="Google Shape;1538;p72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539" name="Google Shape;1539;p72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40" name="Google Shape;1540;p72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541" name="Google Shape;1541;p72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542" name="Google Shape;1542;p72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543" name="Google Shape;1543;p72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sp>
        <p:nvSpPr>
          <p:cNvPr id="1544" name="Google Shape;1544;p72"/>
          <p:cNvSpPr txBox="1">
            <a:spLocks noGrp="1"/>
          </p:cNvSpPr>
          <p:nvPr>
            <p:ph type="subTitle" idx="4294967295"/>
          </p:nvPr>
        </p:nvSpPr>
        <p:spPr>
          <a:xfrm>
            <a:off x="2335800" y="314800"/>
            <a:ext cx="66630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On the bright side</a:t>
            </a:r>
            <a:endParaRPr sz="6300"/>
          </a:p>
        </p:txBody>
      </p:sp>
      <p:pic>
        <p:nvPicPr>
          <p:cNvPr id="1545" name="Google Shape;1545;p72" title="Screenshot 2026-01-16 at 2.49.0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74278"/>
            <a:ext cx="9144002" cy="2942195"/>
          </a:xfrm>
          <a:prstGeom prst="rect">
            <a:avLst/>
          </a:prstGeom>
          <a:noFill/>
          <a:ln>
            <a:noFill/>
          </a:ln>
        </p:spPr>
      </p:pic>
      <p:sp>
        <p:nvSpPr>
          <p:cNvPr id="1546" name="Google Shape;1546;p72"/>
          <p:cNvSpPr txBox="1"/>
          <p:nvPr/>
        </p:nvSpPr>
        <p:spPr>
          <a:xfrm>
            <a:off x="2185400" y="1203000"/>
            <a:ext cx="5629200" cy="282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Adult vaccinations</a:t>
            </a:r>
            <a:r>
              <a:rPr lang="en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particularly against herpes zoster [shingles], influenza, pnuemococcus and Tdap, </a:t>
            </a:r>
            <a:r>
              <a:rPr lang="en" sz="3200" b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 associated with a lower risk of dementia</a:t>
            </a:r>
            <a:endParaRPr sz="3200" b="1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73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52" name="Google Shape;1552;p73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53" name="Google Shape;1553;p73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554" name="Google Shape;1554;p73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55" name="Google Shape;1555;p73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56" name="Google Shape;1556;p73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57" name="Google Shape;1557;p73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58" name="Google Shape;1558;p73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59" name="Google Shape;1559;p73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60" name="Google Shape;1560;p73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561" name="Google Shape;1561;p73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62" name="Google Shape;1562;p73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563" name="Google Shape;1563;p73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64" name="Google Shape;1564;p73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565" name="Google Shape;1565;p73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566" name="Google Shape;1566;p73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567" name="Google Shape;1567;p73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68" name="Google Shape;1568;p73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569" name="Google Shape;1569;p73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570" name="Google Shape;1570;p73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71" name="Google Shape;1571;p73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572" name="Google Shape;1572;p73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73" name="Google Shape;1573;p73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574" name="Google Shape;1574;p73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575" name="Google Shape;1575;p73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73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577" name="Google Shape;1577;p73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78" name="Google Shape;1578;p73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579" name="Google Shape;1579;p73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80" name="Google Shape;1580;p73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581" name="Google Shape;1581;p73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582" name="Google Shape;1582;p73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583" name="Google Shape;1583;p73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sp>
        <p:nvSpPr>
          <p:cNvPr id="1584" name="Google Shape;1584;p73"/>
          <p:cNvSpPr txBox="1">
            <a:spLocks noGrp="1"/>
          </p:cNvSpPr>
          <p:nvPr>
            <p:ph type="subTitle" idx="4294967295"/>
          </p:nvPr>
        </p:nvSpPr>
        <p:spPr>
          <a:xfrm>
            <a:off x="2335800" y="314800"/>
            <a:ext cx="66630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On the bright side</a:t>
            </a:r>
            <a:endParaRPr sz="6300"/>
          </a:p>
        </p:txBody>
      </p:sp>
      <p:pic>
        <p:nvPicPr>
          <p:cNvPr id="1585" name="Google Shape;1585;p73" title="Screenshot 2026-01-16 at 2.58.2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5395"/>
            <a:ext cx="9144001" cy="3418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74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91" name="Google Shape;1591;p74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92" name="Google Shape;1592;p74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593" name="Google Shape;1593;p74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94" name="Google Shape;1594;p74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95" name="Google Shape;1595;p74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96" name="Google Shape;1596;p74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97" name="Google Shape;1597;p74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98" name="Google Shape;1598;p74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599" name="Google Shape;1599;p74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00" name="Google Shape;1600;p74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01" name="Google Shape;1601;p74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602" name="Google Shape;1602;p74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03" name="Google Shape;1603;p74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604" name="Google Shape;1604;p74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05" name="Google Shape;1605;p74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06" name="Google Shape;1606;p74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07" name="Google Shape;1607;p74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608" name="Google Shape;1608;p74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609" name="Google Shape;1609;p74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10" name="Google Shape;1610;p74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611" name="Google Shape;1611;p74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12" name="Google Shape;1612;p74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613" name="Google Shape;1613;p74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614" name="Google Shape;1614;p74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74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616" name="Google Shape;1616;p74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17" name="Google Shape;1617;p74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618" name="Google Shape;1618;p74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19" name="Google Shape;1619;p74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620" name="Google Shape;1620;p74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621" name="Google Shape;1621;p74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622" name="Google Shape;1622;p74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sp>
        <p:nvSpPr>
          <p:cNvPr id="1623" name="Google Shape;1623;p74"/>
          <p:cNvSpPr txBox="1">
            <a:spLocks noGrp="1"/>
          </p:cNvSpPr>
          <p:nvPr>
            <p:ph type="subTitle" idx="4294967295"/>
          </p:nvPr>
        </p:nvSpPr>
        <p:spPr>
          <a:xfrm>
            <a:off x="2335800" y="314800"/>
            <a:ext cx="66630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On the bright side</a:t>
            </a:r>
            <a:endParaRPr sz="6300"/>
          </a:p>
        </p:txBody>
      </p:sp>
      <p:pic>
        <p:nvPicPr>
          <p:cNvPr id="1624" name="Google Shape;1624;p74" title="Screenshot 2026-01-16 at 2.58.2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2320"/>
            <a:ext cx="9144001" cy="341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74" title="Screenshot 2026-01-16 at 3.01.46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4924"/>
            <a:ext cx="9144003" cy="4933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75"/>
          <p:cNvSpPr/>
          <p:nvPr/>
        </p:nvSpPr>
        <p:spPr>
          <a:xfrm>
            <a:off x="1302978" y="-33075"/>
            <a:ext cx="260400" cy="520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31" name="Google Shape;1631;p75"/>
          <p:cNvSpPr/>
          <p:nvPr/>
        </p:nvSpPr>
        <p:spPr>
          <a:xfrm>
            <a:off x="520550" y="-27525"/>
            <a:ext cx="260400" cy="520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32" name="Google Shape;1632;p75"/>
          <p:cNvSpPr/>
          <p:nvPr/>
        </p:nvSpPr>
        <p:spPr>
          <a:xfrm>
            <a:off x="260388" y="-27525"/>
            <a:ext cx="260400" cy="520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33" name="Google Shape;1633;p75"/>
          <p:cNvSpPr/>
          <p:nvPr/>
        </p:nvSpPr>
        <p:spPr>
          <a:xfrm>
            <a:off x="781200" y="-33075"/>
            <a:ext cx="260400" cy="52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34" name="Google Shape;1634;p75"/>
          <p:cNvSpPr/>
          <p:nvPr/>
        </p:nvSpPr>
        <p:spPr>
          <a:xfrm>
            <a:off x="1041991" y="-33075"/>
            <a:ext cx="260400" cy="5204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35" name="Google Shape;1635;p75"/>
          <p:cNvSpPr/>
          <p:nvPr/>
        </p:nvSpPr>
        <p:spPr>
          <a:xfrm>
            <a:off x="1568488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36" name="Google Shape;1636;p75"/>
          <p:cNvSpPr/>
          <p:nvPr/>
        </p:nvSpPr>
        <p:spPr>
          <a:xfrm>
            <a:off x="1559663" y="-33075"/>
            <a:ext cx="260400" cy="5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37" name="Google Shape;1637;p75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38" name="Google Shape;1638;p75"/>
          <p:cNvSpPr/>
          <p:nvPr/>
        </p:nvSpPr>
        <p:spPr>
          <a:xfrm>
            <a:off x="1840413" y="-33075"/>
            <a:ext cx="260400" cy="520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39" name="Google Shape;1639;p75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40" name="Google Shape;1640;p75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41" name="Google Shape;1641;p75"/>
          <p:cNvSpPr txBox="1">
            <a:spLocks noGrp="1"/>
          </p:cNvSpPr>
          <p:nvPr>
            <p:ph type="subTitle" idx="16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642" name="Google Shape;1642;p75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43" name="Google Shape;1643;p75"/>
          <p:cNvSpPr txBox="1">
            <a:spLocks noGrp="1"/>
          </p:cNvSpPr>
          <p:nvPr>
            <p:ph type="subTitle" idx="17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644" name="Google Shape;1644;p75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45" name="Google Shape;1645;p75"/>
          <p:cNvSpPr txBox="1">
            <a:spLocks noGrp="1"/>
          </p:cNvSpPr>
          <p:nvPr>
            <p:ph type="subTitle" idx="9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46" name="Google Shape;1646;p75"/>
          <p:cNvSpPr txBox="1">
            <a:spLocks noGrp="1"/>
          </p:cNvSpPr>
          <p:nvPr>
            <p:ph type="subTitle" idx="13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47" name="Google Shape;1647;p75"/>
          <p:cNvSpPr txBox="1">
            <a:spLocks noGrp="1"/>
          </p:cNvSpPr>
          <p:nvPr>
            <p:ph type="subTitle" idx="14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648" name="Google Shape;1648;p75"/>
          <p:cNvSpPr txBox="1">
            <a:spLocks noGrp="1"/>
          </p:cNvSpPr>
          <p:nvPr>
            <p:ph type="subTitle" idx="15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649" name="Google Shape;1649;p75"/>
          <p:cNvSpPr txBox="1">
            <a:spLocks noGrp="1"/>
          </p:cNvSpPr>
          <p:nvPr>
            <p:ph type="subTitle" idx="22"/>
          </p:nvPr>
        </p:nvSpPr>
        <p:spPr>
          <a:xfrm rot="-5400000">
            <a:off x="12786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50" name="Google Shape;1650;p75"/>
          <p:cNvSpPr txBox="1">
            <a:spLocks noGrp="1"/>
          </p:cNvSpPr>
          <p:nvPr>
            <p:ph type="subTitle" idx="24"/>
          </p:nvPr>
        </p:nvSpPr>
        <p:spPr>
          <a:xfrm rot="-5400000">
            <a:off x="12420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651" name="Google Shape;1651;p75"/>
          <p:cNvSpPr txBox="1">
            <a:spLocks noGrp="1"/>
          </p:cNvSpPr>
          <p:nvPr>
            <p:ph type="subTitle" idx="1"/>
          </p:nvPr>
        </p:nvSpPr>
        <p:spPr>
          <a:xfrm rot="-5400000">
            <a:off x="10192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52" name="Google Shape;1652;p75"/>
          <p:cNvSpPr txBox="1">
            <a:spLocks noGrp="1"/>
          </p:cNvSpPr>
          <p:nvPr>
            <p:ph type="subTitle" idx="3"/>
          </p:nvPr>
        </p:nvSpPr>
        <p:spPr>
          <a:xfrm rot="-5400000">
            <a:off x="611996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1653" name="Google Shape;1653;p75"/>
          <p:cNvSpPr txBox="1">
            <a:spLocks noGrp="1"/>
          </p:cNvSpPr>
          <p:nvPr>
            <p:ph type="subTitle" idx="2"/>
          </p:nvPr>
        </p:nvSpPr>
        <p:spPr>
          <a:xfrm rot="-5400000">
            <a:off x="9826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654" name="Google Shape;1654;p75"/>
          <p:cNvSpPr txBox="1">
            <a:spLocks noGrp="1"/>
          </p:cNvSpPr>
          <p:nvPr>
            <p:ph type="subTitle" idx="8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75"/>
          <p:cNvSpPr txBox="1">
            <a:spLocks noGrp="1"/>
          </p:cNvSpPr>
          <p:nvPr>
            <p:ph type="subTitle" idx="18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656" name="Google Shape;1656;p75"/>
          <p:cNvSpPr txBox="1">
            <a:spLocks noGrp="1"/>
          </p:cNvSpPr>
          <p:nvPr>
            <p:ph type="subTitle" idx="19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57" name="Google Shape;1657;p75"/>
          <p:cNvSpPr txBox="1">
            <a:spLocks noGrp="1"/>
          </p:cNvSpPr>
          <p:nvPr>
            <p:ph type="subTitle" idx="20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658" name="Google Shape;1658;p75"/>
          <p:cNvSpPr txBox="1">
            <a:spLocks noGrp="1"/>
          </p:cNvSpPr>
          <p:nvPr>
            <p:ph type="subTitle" idx="25"/>
          </p:nvPr>
        </p:nvSpPr>
        <p:spPr>
          <a:xfrm rot="-5400000">
            <a:off x="15505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59" name="Google Shape;1659;p75"/>
          <p:cNvSpPr txBox="1">
            <a:spLocks noGrp="1"/>
          </p:cNvSpPr>
          <p:nvPr>
            <p:ph type="subTitle" idx="26"/>
          </p:nvPr>
        </p:nvSpPr>
        <p:spPr>
          <a:xfrm rot="-5400000">
            <a:off x="11405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1660" name="Google Shape;1660;p75"/>
          <p:cNvSpPr txBox="1">
            <a:spLocks noGrp="1"/>
          </p:cNvSpPr>
          <p:nvPr>
            <p:ph type="subTitle" idx="27"/>
          </p:nvPr>
        </p:nvSpPr>
        <p:spPr>
          <a:xfrm rot="-5400000">
            <a:off x="15139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661" name="Google Shape;1661;p75"/>
          <p:cNvSpPr txBox="1">
            <a:spLocks noGrp="1"/>
          </p:cNvSpPr>
          <p:nvPr>
            <p:ph type="subTitle" idx="4294967295"/>
          </p:nvPr>
        </p:nvSpPr>
        <p:spPr>
          <a:xfrm rot="-5400000">
            <a:off x="875292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662" name="Google Shape;1662;p75"/>
          <p:cNvSpPr txBox="1">
            <a:spLocks noGrp="1"/>
          </p:cNvSpPr>
          <p:nvPr>
            <p:ph type="subTitle" idx="26"/>
          </p:nvPr>
        </p:nvSpPr>
        <p:spPr>
          <a:xfrm rot="-5400000">
            <a:off x="399250" y="2316900"/>
            <a:ext cx="1642800" cy="338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663" name="Google Shape;1663;p75" title="Screenshot 2026-01-16 at 2.58.2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5395"/>
            <a:ext cx="9144001" cy="3418860"/>
          </a:xfrm>
          <a:prstGeom prst="rect">
            <a:avLst/>
          </a:prstGeom>
          <a:noFill/>
          <a:ln>
            <a:noFill/>
          </a:ln>
        </p:spPr>
      </p:pic>
      <p:sp>
        <p:nvSpPr>
          <p:cNvPr id="1664" name="Google Shape;1664;p75"/>
          <p:cNvSpPr txBox="1"/>
          <p:nvPr/>
        </p:nvSpPr>
        <p:spPr>
          <a:xfrm>
            <a:off x="2007400" y="47825"/>
            <a:ext cx="7062300" cy="5132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450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500"/>
              <a:buFont typeface="Roboto"/>
              <a:buAutoNum type="arabicPeriod"/>
            </a:pPr>
            <a:r>
              <a:rPr lang="en" sz="3500">
                <a:latin typeface="Roboto"/>
                <a:ea typeface="Roboto"/>
                <a:cs typeface="Roboto"/>
                <a:sym typeface="Roboto"/>
              </a:rPr>
              <a:t>COVID-19 vaccines might help cancer treatments work better </a:t>
            </a:r>
            <a:endParaRPr sz="3500">
              <a:latin typeface="Roboto"/>
              <a:ea typeface="Roboto"/>
              <a:cs typeface="Roboto"/>
              <a:sym typeface="Roboto"/>
            </a:endParaRPr>
          </a:p>
          <a:p>
            <a:pPr marL="914400" lvl="0" indent="-450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500"/>
              <a:buFont typeface="Roboto"/>
              <a:buAutoNum type="arabicPeriod"/>
            </a:pPr>
            <a:r>
              <a:rPr lang="en" sz="3500">
                <a:latin typeface="Roboto"/>
                <a:ea typeface="Roboto"/>
                <a:cs typeface="Roboto"/>
                <a:sym typeface="Roboto"/>
              </a:rPr>
              <a:t>The vaccines wake up the immune system to fight cancer </a:t>
            </a:r>
            <a:endParaRPr sz="3500">
              <a:latin typeface="Roboto"/>
              <a:ea typeface="Roboto"/>
              <a:cs typeface="Roboto"/>
              <a:sym typeface="Roboto"/>
            </a:endParaRPr>
          </a:p>
          <a:p>
            <a:pPr marL="914400" lvl="0" indent="-450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500"/>
              <a:buFont typeface="Roboto"/>
              <a:buAutoNum type="arabicPeriod"/>
            </a:pPr>
            <a:r>
              <a:rPr lang="en" sz="3500" b="1">
                <a:latin typeface="Roboto"/>
                <a:ea typeface="Roboto"/>
                <a:cs typeface="Roboto"/>
                <a:sym typeface="Roboto"/>
              </a:rPr>
              <a:t>Cancer patients who got COVID vaccines lived longer</a:t>
            </a:r>
            <a:r>
              <a:rPr lang="en" sz="3500">
                <a:latin typeface="Roboto"/>
                <a:ea typeface="Roboto"/>
                <a:cs typeface="Roboto"/>
                <a:sym typeface="Roboto"/>
              </a:rPr>
              <a:t> </a:t>
            </a:r>
            <a:endParaRPr sz="35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" sz="1300"/>
              <a:t> </a:t>
            </a:r>
            <a:endParaRPr sz="13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76"/>
          <p:cNvSpPr/>
          <p:nvPr/>
        </p:nvSpPr>
        <p:spPr>
          <a:xfrm>
            <a:off x="1042000" y="-2850"/>
            <a:ext cx="73332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70" name="Google Shape;1670;p76"/>
          <p:cNvSpPr/>
          <p:nvPr/>
        </p:nvSpPr>
        <p:spPr>
          <a:xfrm>
            <a:off x="520557" y="5"/>
            <a:ext cx="260400" cy="51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71" name="Google Shape;1671;p76"/>
          <p:cNvSpPr/>
          <p:nvPr/>
        </p:nvSpPr>
        <p:spPr>
          <a:xfrm>
            <a:off x="260400" y="5"/>
            <a:ext cx="260400" cy="513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672" name="Google Shape;1672;p76"/>
          <p:cNvSpPr/>
          <p:nvPr/>
        </p:nvSpPr>
        <p:spPr>
          <a:xfrm>
            <a:off x="781201" y="-5475"/>
            <a:ext cx="260400" cy="51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73" name="Google Shape;1673;p76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74" name="Google Shape;1674;p76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75" name="Google Shape;1675;p76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76" name="Google Shape;1676;p76"/>
          <p:cNvSpPr txBox="1">
            <a:spLocks noGrp="1"/>
          </p:cNvSpPr>
          <p:nvPr>
            <p:ph type="subTitle" idx="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77" name="Google Shape;1677;p76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78" name="Google Shape;1678;p76"/>
          <p:cNvSpPr txBox="1">
            <a:spLocks noGrp="1"/>
          </p:cNvSpPr>
          <p:nvPr>
            <p:ph type="subTitle" idx="1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1679" name="Google Shape;1679;p76"/>
          <p:cNvSpPr txBox="1">
            <a:spLocks noGrp="1"/>
          </p:cNvSpPr>
          <p:nvPr>
            <p:ph type="subTitle" idx="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80" name="Google Shape;1680;p76"/>
          <p:cNvSpPr txBox="1">
            <a:spLocks noGrp="1"/>
          </p:cNvSpPr>
          <p:nvPr>
            <p:ph type="subTitle" idx="1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1681" name="Google Shape;1681;p76"/>
          <p:cNvSpPr txBox="1">
            <a:spLocks noGrp="1"/>
          </p:cNvSpPr>
          <p:nvPr>
            <p:ph type="subTitle" idx="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82" name="Google Shape;1682;p76"/>
          <p:cNvSpPr txBox="1">
            <a:spLocks noGrp="1"/>
          </p:cNvSpPr>
          <p:nvPr>
            <p:ph type="subTitle" idx="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83" name="Google Shape;1683;p76"/>
          <p:cNvSpPr txBox="1">
            <a:spLocks noGrp="1"/>
          </p:cNvSpPr>
          <p:nvPr>
            <p:ph type="subTitle" idx="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84" name="Google Shape;1684;p76"/>
          <p:cNvSpPr txBox="1">
            <a:spLocks noGrp="1"/>
          </p:cNvSpPr>
          <p:nvPr>
            <p:ph type="subTitle" idx="13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1685" name="Google Shape;1685;p76"/>
          <p:cNvSpPr txBox="1">
            <a:spLocks noGrp="1"/>
          </p:cNvSpPr>
          <p:nvPr>
            <p:ph type="subTitle" idx="14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686" name="Google Shape;1686;p76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87" name="Google Shape;1687;p76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76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1689" name="Google Shape;1689;p76"/>
          <p:cNvSpPr txBox="1">
            <a:spLocks noGrp="1"/>
          </p:cNvSpPr>
          <p:nvPr>
            <p:ph type="subTitle" idx="21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90" name="Google Shape;1690;p76"/>
          <p:cNvSpPr txBox="1">
            <a:spLocks noGrp="1"/>
          </p:cNvSpPr>
          <p:nvPr>
            <p:ph type="subTitle" idx="22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1691" name="Google Shape;1691;p76"/>
          <p:cNvSpPr txBox="1">
            <a:spLocks noGrp="1"/>
          </p:cNvSpPr>
          <p:nvPr>
            <p:ph type="subTitle" idx="23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1692" name="Google Shape;1692;p76"/>
          <p:cNvSpPr txBox="1">
            <a:spLocks noGrp="1"/>
          </p:cNvSpPr>
          <p:nvPr>
            <p:ph type="subTitle" idx="24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93" name="Google Shape;1693;p76"/>
          <p:cNvSpPr txBox="1">
            <a:spLocks noGrp="1"/>
          </p:cNvSpPr>
          <p:nvPr>
            <p:ph type="subTitle" idx="26"/>
          </p:nvPr>
        </p:nvSpPr>
        <p:spPr>
          <a:xfrm rot="-5400000">
            <a:off x="7448650" y="2490300"/>
            <a:ext cx="22680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76"/>
          <p:cNvSpPr txBox="1">
            <a:spLocks noGrp="1"/>
          </p:cNvSpPr>
          <p:nvPr>
            <p:ph type="subTitle" idx="25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695" name="Google Shape;1695;p76"/>
          <p:cNvSpPr txBox="1">
            <a:spLocks noGrp="1"/>
          </p:cNvSpPr>
          <p:nvPr>
            <p:ph type="subTitle" idx="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96" name="Google Shape;1696;p76"/>
          <p:cNvSpPr txBox="1">
            <a:spLocks noGrp="1"/>
          </p:cNvSpPr>
          <p:nvPr>
            <p:ph type="subTitle" idx="17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1697" name="Google Shape;1697;p76"/>
          <p:cNvSpPr txBox="1">
            <a:spLocks noGrp="1"/>
          </p:cNvSpPr>
          <p:nvPr>
            <p:ph type="title"/>
          </p:nvPr>
        </p:nvSpPr>
        <p:spPr>
          <a:xfrm>
            <a:off x="1618227" y="114300"/>
            <a:ext cx="6533100" cy="13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700"/>
              <a:t>Big Data</a:t>
            </a:r>
            <a:endParaRPr sz="7700"/>
          </a:p>
        </p:txBody>
      </p:sp>
      <p:sp>
        <p:nvSpPr>
          <p:cNvPr id="1698" name="Google Shape;1698;p76"/>
          <p:cNvSpPr txBox="1">
            <a:spLocks noGrp="1"/>
          </p:cNvSpPr>
          <p:nvPr>
            <p:ph type="subTitle" idx="27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99" name="Google Shape;1699;p76"/>
          <p:cNvSpPr txBox="1">
            <a:spLocks noGrp="1"/>
          </p:cNvSpPr>
          <p:nvPr>
            <p:ph type="subTitle" idx="28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700" name="Google Shape;1700;p76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1701" name="Google Shape;170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6536"/>
            <a:ext cx="9144001" cy="3741029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p76"/>
          <p:cNvSpPr txBox="1"/>
          <p:nvPr/>
        </p:nvSpPr>
        <p:spPr>
          <a:xfrm>
            <a:off x="1243175" y="455220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xkcd: a webcomic</a:t>
            </a:r>
            <a:endParaRPr sz="1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7" name="Google Shape;1707;p77" title="Screenshot 2026-01-16 at 2.24.2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9269" y="0"/>
            <a:ext cx="41416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78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4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79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A few resources…</a:t>
            </a:r>
            <a:endParaRPr sz="7000"/>
          </a:p>
        </p:txBody>
      </p:sp>
      <p:pic>
        <p:nvPicPr>
          <p:cNvPr id="1718" name="Google Shape;1718;p79" title="Screenshot 2026-01-16 at 3.05.4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75" y="1125800"/>
            <a:ext cx="6794598" cy="401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"/>
          <p:cNvSpPr/>
          <p:nvPr/>
        </p:nvSpPr>
        <p:spPr>
          <a:xfrm>
            <a:off x="260400" y="-5475"/>
            <a:ext cx="7361100" cy="514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04" name="Google Shape;404;p43"/>
          <p:cNvSpPr/>
          <p:nvPr/>
        </p:nvSpPr>
        <p:spPr>
          <a:xfrm>
            <a:off x="3999075" y="47825"/>
            <a:ext cx="3362100" cy="4858500"/>
          </a:xfrm>
          <a:prstGeom prst="roundRect">
            <a:avLst>
              <a:gd name="adj" fmla="val 818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05" name="Google Shape;405;p43"/>
          <p:cNvSpPr txBox="1">
            <a:spLocks noGrp="1"/>
          </p:cNvSpPr>
          <p:nvPr>
            <p:ph type="subTitle" idx="4294967295"/>
          </p:nvPr>
        </p:nvSpPr>
        <p:spPr>
          <a:xfrm>
            <a:off x="4303425" y="4100050"/>
            <a:ext cx="2203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Lorem ipsum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6" name="Google Shape;406;p43"/>
          <p:cNvCxnSpPr/>
          <p:nvPr/>
        </p:nvCxnSpPr>
        <p:spPr>
          <a:xfrm>
            <a:off x="4421300" y="4119200"/>
            <a:ext cx="261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7" name="Google Shape;407;p43"/>
          <p:cNvSpPr/>
          <p:nvPr/>
        </p:nvSpPr>
        <p:spPr>
          <a:xfrm>
            <a:off x="7614725" y="75"/>
            <a:ext cx="260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08" name="Google Shape;408;p43"/>
          <p:cNvSpPr/>
          <p:nvPr/>
        </p:nvSpPr>
        <p:spPr>
          <a:xfrm>
            <a:off x="7868225" y="-5475"/>
            <a:ext cx="260400" cy="514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09" name="Google Shape;409;p43"/>
          <p:cNvSpPr/>
          <p:nvPr/>
        </p:nvSpPr>
        <p:spPr>
          <a:xfrm>
            <a:off x="8121725" y="-5475"/>
            <a:ext cx="2604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10" name="Google Shape;410;p43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11" name="Google Shape;411;p43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12" name="Google Shape;412;p43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13" name="Google Shape;413;p43"/>
          <p:cNvSpPr txBox="1">
            <a:spLocks noGrp="1"/>
          </p:cNvSpPr>
          <p:nvPr>
            <p:ph type="subTitle" idx="1"/>
          </p:nvPr>
        </p:nvSpPr>
        <p:spPr>
          <a:xfrm>
            <a:off x="693750" y="303675"/>
            <a:ext cx="3108000" cy="46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101 Syllabus: required reading</a:t>
            </a:r>
            <a:endParaRPr/>
          </a:p>
        </p:txBody>
      </p:sp>
      <p:sp>
        <p:nvSpPr>
          <p:cNvPr id="414" name="Google Shape;414;p43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15" name="Google Shape;415;p43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16" name="Google Shape;416;p43"/>
          <p:cNvSpPr txBox="1">
            <a:spLocks noGrp="1"/>
          </p:cNvSpPr>
          <p:nvPr>
            <p:ph type="subTitle" idx="2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417" name="Google Shape;417;p43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18" name="Google Shape;418;p43"/>
          <p:cNvSpPr txBox="1">
            <a:spLocks noGrp="1"/>
          </p:cNvSpPr>
          <p:nvPr>
            <p:ph type="subTitle" idx="2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419" name="Google Shape;419;p43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20" name="Google Shape;420;p43"/>
          <p:cNvSpPr txBox="1">
            <a:spLocks noGrp="1"/>
          </p:cNvSpPr>
          <p:nvPr>
            <p:ph type="subTitle" idx="8"/>
          </p:nvPr>
        </p:nvSpPr>
        <p:spPr>
          <a:xfrm rot="-5400000">
            <a:off x="7331117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21" name="Google Shape;421;p43"/>
          <p:cNvSpPr txBox="1">
            <a:spLocks noGrp="1"/>
          </p:cNvSpPr>
          <p:nvPr>
            <p:ph type="subTitle" idx="27"/>
          </p:nvPr>
        </p:nvSpPr>
        <p:spPr>
          <a:xfrm rot="-5400000">
            <a:off x="6932746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3"/>
          <p:cNvSpPr txBox="1">
            <a:spLocks noGrp="1"/>
          </p:cNvSpPr>
          <p:nvPr>
            <p:ph type="subTitle" idx="9"/>
          </p:nvPr>
        </p:nvSpPr>
        <p:spPr>
          <a:xfrm rot="-5400000">
            <a:off x="7294517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23" name="Google Shape;423;p43"/>
          <p:cNvSpPr txBox="1">
            <a:spLocks noGrp="1"/>
          </p:cNvSpPr>
          <p:nvPr>
            <p:ph type="subTitle" idx="13"/>
          </p:nvPr>
        </p:nvSpPr>
        <p:spPr>
          <a:xfrm rot="-5400000">
            <a:off x="7584608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24" name="Google Shape;424;p43"/>
          <p:cNvSpPr txBox="1">
            <a:spLocks noGrp="1"/>
          </p:cNvSpPr>
          <p:nvPr>
            <p:ph type="subTitle" idx="14"/>
          </p:nvPr>
        </p:nvSpPr>
        <p:spPr>
          <a:xfrm rot="-5400000">
            <a:off x="7173022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425" name="Google Shape;425;p43"/>
          <p:cNvSpPr txBox="1">
            <a:spLocks noGrp="1"/>
          </p:cNvSpPr>
          <p:nvPr>
            <p:ph type="subTitle" idx="15"/>
          </p:nvPr>
        </p:nvSpPr>
        <p:spPr>
          <a:xfrm rot="-5400000">
            <a:off x="7548008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26" name="Google Shape;426;p43"/>
          <p:cNvSpPr txBox="1">
            <a:spLocks noGrp="1"/>
          </p:cNvSpPr>
          <p:nvPr>
            <p:ph type="subTitle" idx="16"/>
          </p:nvPr>
        </p:nvSpPr>
        <p:spPr>
          <a:xfrm rot="-5400000">
            <a:off x="7838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27" name="Google Shape;427;p43"/>
          <p:cNvSpPr txBox="1">
            <a:spLocks noGrp="1"/>
          </p:cNvSpPr>
          <p:nvPr>
            <p:ph type="subTitle" idx="17"/>
          </p:nvPr>
        </p:nvSpPr>
        <p:spPr>
          <a:xfrm rot="-5400000">
            <a:off x="78015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428" name="Google Shape;428;p43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29" name="Google Shape;429;p43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430" name="Google Shape;430;p43"/>
          <p:cNvSpPr txBox="1">
            <a:spLocks noGrp="1"/>
          </p:cNvSpPr>
          <p:nvPr>
            <p:ph type="subTitle" idx="30"/>
          </p:nvPr>
        </p:nvSpPr>
        <p:spPr>
          <a:xfrm rot="-5400000">
            <a:off x="8340546" y="4567150"/>
            <a:ext cx="822900" cy="2484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31" name="Google Shape;431;p43"/>
          <p:cNvSpPr txBox="1">
            <a:spLocks noGrp="1"/>
          </p:cNvSpPr>
          <p:nvPr>
            <p:ph type="subTitle" idx="21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432" name="Google Shape;432;p43"/>
          <p:cNvSpPr txBox="1">
            <a:spLocks noGrp="1"/>
          </p:cNvSpPr>
          <p:nvPr>
            <p:ph type="subTitle" idx="22"/>
          </p:nvPr>
        </p:nvSpPr>
        <p:spPr>
          <a:xfrm rot="-5400000">
            <a:off x="8303720" y="366125"/>
            <a:ext cx="896100" cy="2484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433" name="Google Shape;433;p43"/>
          <p:cNvSpPr txBox="1">
            <a:spLocks noGrp="1"/>
          </p:cNvSpPr>
          <p:nvPr>
            <p:ph type="subTitle" idx="23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34" name="Google Shape;434;p43"/>
          <p:cNvSpPr txBox="1">
            <a:spLocks noGrp="1"/>
          </p:cNvSpPr>
          <p:nvPr>
            <p:ph type="subTitle" idx="29"/>
          </p:nvPr>
        </p:nvSpPr>
        <p:spPr>
          <a:xfrm rot="-5400000">
            <a:off x="7514650" y="2246150"/>
            <a:ext cx="21216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3"/>
          <p:cNvSpPr txBox="1">
            <a:spLocks noGrp="1"/>
          </p:cNvSpPr>
          <p:nvPr>
            <p:ph type="subTitle" idx="24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436" name="Google Shape;436;p43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437" name="Google Shape;437;p43"/>
          <p:cNvSpPr txBox="1">
            <a:spLocks noGrp="1"/>
          </p:cNvSpPr>
          <p:nvPr>
            <p:ph type="subTitle" idx="28"/>
          </p:nvPr>
        </p:nvSpPr>
        <p:spPr>
          <a:xfrm rot="-5400000">
            <a:off x="7420888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438" name="Google Shape;438;p43" title="mountains-beyond-mountains-epub-3-tracy-kidder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7900" y="132765"/>
            <a:ext cx="3040564" cy="4688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80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A few resources…</a:t>
            </a:r>
            <a:endParaRPr sz="7000"/>
          </a:p>
        </p:txBody>
      </p:sp>
      <p:pic>
        <p:nvPicPr>
          <p:cNvPr id="1724" name="Google Shape;1724;p80" title="Screenshot 2026-01-16 at 2.23.41 PM.png"/>
          <p:cNvPicPr preferRelativeResize="0"/>
          <p:nvPr/>
        </p:nvPicPr>
        <p:blipFill rotWithShape="1">
          <a:blip r:embed="rId3">
            <a:alphaModFix/>
          </a:blip>
          <a:srcRect l="7515" t="7527" r="7760"/>
          <a:stretch/>
        </p:blipFill>
        <p:spPr>
          <a:xfrm>
            <a:off x="781200" y="1271738"/>
            <a:ext cx="3561626" cy="389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80" title="Screenshot 2026-01-16 at 2.22.53 PM.png"/>
          <p:cNvPicPr preferRelativeResize="0"/>
          <p:nvPr/>
        </p:nvPicPr>
        <p:blipFill rotWithShape="1">
          <a:blip r:embed="rId4">
            <a:alphaModFix/>
          </a:blip>
          <a:srcRect t="6050"/>
          <a:stretch/>
        </p:blipFill>
        <p:spPr>
          <a:xfrm>
            <a:off x="4572000" y="1271751"/>
            <a:ext cx="3324775" cy="3897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81"/>
          <p:cNvSpPr txBox="1">
            <a:spLocks noGrp="1"/>
          </p:cNvSpPr>
          <p:nvPr>
            <p:ph type="title"/>
          </p:nvPr>
        </p:nvSpPr>
        <p:spPr>
          <a:xfrm>
            <a:off x="118125" y="0"/>
            <a:ext cx="88899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A few resources…</a:t>
            </a:r>
            <a:endParaRPr sz="7000"/>
          </a:p>
        </p:txBody>
      </p:sp>
      <p:pic>
        <p:nvPicPr>
          <p:cNvPr id="1731" name="Google Shape;1731;p81" title="Screenshot 2026-01-20 at 1.04.3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14500"/>
            <a:ext cx="4467816" cy="357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" name="Google Shape;1732;p81" title="Screenshot 2026-01-20 at 1.05.2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266" y="1414500"/>
            <a:ext cx="3649365" cy="357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4"/>
          <p:cNvSpPr/>
          <p:nvPr/>
        </p:nvSpPr>
        <p:spPr>
          <a:xfrm>
            <a:off x="260400" y="-5475"/>
            <a:ext cx="7361100" cy="514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44" name="Google Shape;444;p44"/>
          <p:cNvSpPr/>
          <p:nvPr/>
        </p:nvSpPr>
        <p:spPr>
          <a:xfrm>
            <a:off x="3999075" y="47825"/>
            <a:ext cx="3362100" cy="4858500"/>
          </a:xfrm>
          <a:prstGeom prst="roundRect">
            <a:avLst>
              <a:gd name="adj" fmla="val 818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45" name="Google Shape;445;p44"/>
          <p:cNvSpPr/>
          <p:nvPr/>
        </p:nvSpPr>
        <p:spPr>
          <a:xfrm>
            <a:off x="7614725" y="75"/>
            <a:ext cx="260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46" name="Google Shape;446;p44"/>
          <p:cNvSpPr/>
          <p:nvPr/>
        </p:nvSpPr>
        <p:spPr>
          <a:xfrm>
            <a:off x="7868225" y="-5475"/>
            <a:ext cx="260400" cy="514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47" name="Google Shape;447;p44"/>
          <p:cNvSpPr/>
          <p:nvPr/>
        </p:nvSpPr>
        <p:spPr>
          <a:xfrm>
            <a:off x="8121725" y="-5475"/>
            <a:ext cx="2604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48" name="Google Shape;448;p44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49" name="Google Shape;449;p44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50" name="Google Shape;450;p44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51" name="Google Shape;451;p44"/>
          <p:cNvSpPr txBox="1">
            <a:spLocks noGrp="1"/>
          </p:cNvSpPr>
          <p:nvPr>
            <p:ph type="subTitle" idx="1"/>
          </p:nvPr>
        </p:nvSpPr>
        <p:spPr>
          <a:xfrm>
            <a:off x="693750" y="303675"/>
            <a:ext cx="3108000" cy="46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101 Syllabus: required reading</a:t>
            </a:r>
            <a:endParaRPr/>
          </a:p>
        </p:txBody>
      </p:sp>
      <p:sp>
        <p:nvSpPr>
          <p:cNvPr id="452" name="Google Shape;452;p44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53" name="Google Shape;453;p44"/>
          <p:cNvSpPr txBox="1">
            <a:spLocks noGrp="1"/>
          </p:cNvSpPr>
          <p:nvPr>
            <p:ph type="subTitle" idx="5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54" name="Google Shape;454;p44"/>
          <p:cNvSpPr txBox="1">
            <a:spLocks noGrp="1"/>
          </p:cNvSpPr>
          <p:nvPr>
            <p:ph type="subTitle" idx="2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455" name="Google Shape;455;p44"/>
          <p:cNvSpPr txBox="1">
            <a:spLocks noGrp="1"/>
          </p:cNvSpPr>
          <p:nvPr>
            <p:ph type="subTitle" idx="6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56" name="Google Shape;456;p44"/>
          <p:cNvSpPr txBox="1">
            <a:spLocks noGrp="1"/>
          </p:cNvSpPr>
          <p:nvPr>
            <p:ph type="subTitle" idx="2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457" name="Google Shape;457;p44"/>
          <p:cNvSpPr txBox="1">
            <a:spLocks noGrp="1"/>
          </p:cNvSpPr>
          <p:nvPr>
            <p:ph type="subTitle" idx="7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58" name="Google Shape;458;p44"/>
          <p:cNvSpPr txBox="1">
            <a:spLocks noGrp="1"/>
          </p:cNvSpPr>
          <p:nvPr>
            <p:ph type="subTitle" idx="8"/>
          </p:nvPr>
        </p:nvSpPr>
        <p:spPr>
          <a:xfrm rot="-5400000">
            <a:off x="7331117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59" name="Google Shape;459;p44"/>
          <p:cNvSpPr txBox="1">
            <a:spLocks noGrp="1"/>
          </p:cNvSpPr>
          <p:nvPr>
            <p:ph type="subTitle" idx="27"/>
          </p:nvPr>
        </p:nvSpPr>
        <p:spPr>
          <a:xfrm rot="-5400000">
            <a:off x="6932746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4"/>
          <p:cNvSpPr txBox="1">
            <a:spLocks noGrp="1"/>
          </p:cNvSpPr>
          <p:nvPr>
            <p:ph type="subTitle" idx="9"/>
          </p:nvPr>
        </p:nvSpPr>
        <p:spPr>
          <a:xfrm rot="-5400000">
            <a:off x="7294517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61" name="Google Shape;461;p44"/>
          <p:cNvSpPr txBox="1">
            <a:spLocks noGrp="1"/>
          </p:cNvSpPr>
          <p:nvPr>
            <p:ph type="subTitle" idx="13"/>
          </p:nvPr>
        </p:nvSpPr>
        <p:spPr>
          <a:xfrm rot="-5400000">
            <a:off x="7584608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62" name="Google Shape;462;p44"/>
          <p:cNvSpPr txBox="1">
            <a:spLocks noGrp="1"/>
          </p:cNvSpPr>
          <p:nvPr>
            <p:ph type="subTitle" idx="14"/>
          </p:nvPr>
        </p:nvSpPr>
        <p:spPr>
          <a:xfrm rot="-5400000">
            <a:off x="7173022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463" name="Google Shape;463;p44"/>
          <p:cNvSpPr txBox="1">
            <a:spLocks noGrp="1"/>
          </p:cNvSpPr>
          <p:nvPr>
            <p:ph type="subTitle" idx="15"/>
          </p:nvPr>
        </p:nvSpPr>
        <p:spPr>
          <a:xfrm rot="-5400000">
            <a:off x="7548008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64" name="Google Shape;464;p44"/>
          <p:cNvSpPr txBox="1">
            <a:spLocks noGrp="1"/>
          </p:cNvSpPr>
          <p:nvPr>
            <p:ph type="subTitle" idx="16"/>
          </p:nvPr>
        </p:nvSpPr>
        <p:spPr>
          <a:xfrm rot="-5400000">
            <a:off x="7838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65" name="Google Shape;465;p44"/>
          <p:cNvSpPr txBox="1">
            <a:spLocks noGrp="1"/>
          </p:cNvSpPr>
          <p:nvPr>
            <p:ph type="subTitle" idx="17"/>
          </p:nvPr>
        </p:nvSpPr>
        <p:spPr>
          <a:xfrm rot="-5400000">
            <a:off x="78015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466" name="Google Shape;466;p44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67" name="Google Shape;467;p44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468" name="Google Shape;468;p44"/>
          <p:cNvSpPr txBox="1">
            <a:spLocks noGrp="1"/>
          </p:cNvSpPr>
          <p:nvPr>
            <p:ph type="subTitle" idx="30"/>
          </p:nvPr>
        </p:nvSpPr>
        <p:spPr>
          <a:xfrm rot="-5400000">
            <a:off x="8340546" y="4567150"/>
            <a:ext cx="822900" cy="2484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69" name="Google Shape;469;p44"/>
          <p:cNvSpPr txBox="1">
            <a:spLocks noGrp="1"/>
          </p:cNvSpPr>
          <p:nvPr>
            <p:ph type="subTitle" idx="21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470" name="Google Shape;470;p44"/>
          <p:cNvSpPr txBox="1">
            <a:spLocks noGrp="1"/>
          </p:cNvSpPr>
          <p:nvPr>
            <p:ph type="subTitle" idx="22"/>
          </p:nvPr>
        </p:nvSpPr>
        <p:spPr>
          <a:xfrm rot="-5400000">
            <a:off x="8303720" y="366125"/>
            <a:ext cx="896100" cy="2484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471" name="Google Shape;471;p44"/>
          <p:cNvSpPr txBox="1">
            <a:spLocks noGrp="1"/>
          </p:cNvSpPr>
          <p:nvPr>
            <p:ph type="subTitle" idx="23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72" name="Google Shape;472;p44"/>
          <p:cNvSpPr txBox="1">
            <a:spLocks noGrp="1"/>
          </p:cNvSpPr>
          <p:nvPr>
            <p:ph type="subTitle" idx="29"/>
          </p:nvPr>
        </p:nvSpPr>
        <p:spPr>
          <a:xfrm rot="-5400000">
            <a:off x="7514650" y="2246150"/>
            <a:ext cx="21216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4"/>
          <p:cNvSpPr txBox="1">
            <a:spLocks noGrp="1"/>
          </p:cNvSpPr>
          <p:nvPr>
            <p:ph type="subTitle" idx="24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474" name="Google Shape;474;p44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475" name="Google Shape;475;p44"/>
          <p:cNvSpPr txBox="1">
            <a:spLocks noGrp="1"/>
          </p:cNvSpPr>
          <p:nvPr>
            <p:ph type="subTitle" idx="28"/>
          </p:nvPr>
        </p:nvSpPr>
        <p:spPr>
          <a:xfrm rot="-5400000">
            <a:off x="7420888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sp>
        <p:nvSpPr>
          <p:cNvPr id="476" name="Google Shape;476;p44"/>
          <p:cNvSpPr txBox="1"/>
          <p:nvPr/>
        </p:nvSpPr>
        <p:spPr>
          <a:xfrm>
            <a:off x="4239600" y="634650"/>
            <a:ext cx="30000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Tropical health and infectious disease in poorer countries</a:t>
            </a:r>
            <a:endParaRPr sz="3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5"/>
          <p:cNvSpPr/>
          <p:nvPr/>
        </p:nvSpPr>
        <p:spPr>
          <a:xfrm>
            <a:off x="520550" y="0"/>
            <a:ext cx="73473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82" name="Google Shape;482;p45"/>
          <p:cNvSpPr/>
          <p:nvPr/>
        </p:nvSpPr>
        <p:spPr>
          <a:xfrm>
            <a:off x="260400" y="-5325"/>
            <a:ext cx="260400" cy="514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3" name="Google Shape;483;p45"/>
          <p:cNvSpPr/>
          <p:nvPr/>
        </p:nvSpPr>
        <p:spPr>
          <a:xfrm>
            <a:off x="7868225" y="-5475"/>
            <a:ext cx="260400" cy="514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84" name="Google Shape;484;p45"/>
          <p:cNvSpPr/>
          <p:nvPr/>
        </p:nvSpPr>
        <p:spPr>
          <a:xfrm>
            <a:off x="8121725" y="-5475"/>
            <a:ext cx="2604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85" name="Google Shape;485;p45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86" name="Google Shape;486;p45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87" name="Google Shape;487;p45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488" name="Google Shape;488;p45"/>
          <p:cNvSpPr txBox="1">
            <a:spLocks noGrp="1"/>
          </p:cNvSpPr>
          <p:nvPr>
            <p:ph type="subTitle" idx="8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89" name="Google Shape;489;p45"/>
          <p:cNvSpPr txBox="1">
            <a:spLocks noGrp="1"/>
          </p:cNvSpPr>
          <p:nvPr>
            <p:ph type="subTitle" idx="9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90" name="Google Shape;490;p45"/>
          <p:cNvSpPr txBox="1">
            <a:spLocks noGrp="1"/>
          </p:cNvSpPr>
          <p:nvPr>
            <p:ph type="subTitle" idx="30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491" name="Google Shape;491;p45"/>
          <p:cNvSpPr txBox="1">
            <a:spLocks noGrp="1"/>
          </p:cNvSpPr>
          <p:nvPr>
            <p:ph type="subTitle" idx="13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45"/>
          <p:cNvSpPr txBox="1">
            <a:spLocks noGrp="1"/>
          </p:cNvSpPr>
          <p:nvPr>
            <p:ph type="subTitle" idx="31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493" name="Google Shape;493;p45"/>
          <p:cNvSpPr txBox="1">
            <a:spLocks noGrp="1"/>
          </p:cNvSpPr>
          <p:nvPr>
            <p:ph type="subTitle" idx="14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94" name="Google Shape;494;p45"/>
          <p:cNvSpPr txBox="1">
            <a:spLocks noGrp="1"/>
          </p:cNvSpPr>
          <p:nvPr>
            <p:ph type="subTitle" idx="16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95" name="Google Shape;495;p45"/>
          <p:cNvSpPr txBox="1">
            <a:spLocks noGrp="1"/>
          </p:cNvSpPr>
          <p:nvPr>
            <p:ph type="subTitle" idx="17"/>
          </p:nvPr>
        </p:nvSpPr>
        <p:spPr>
          <a:xfrm rot="-5400000">
            <a:off x="7584608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5"/>
          <p:cNvSpPr txBox="1">
            <a:spLocks noGrp="1"/>
          </p:cNvSpPr>
          <p:nvPr>
            <p:ph type="subTitle" idx="18"/>
          </p:nvPr>
        </p:nvSpPr>
        <p:spPr>
          <a:xfrm rot="-5400000">
            <a:off x="7173022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497" name="Google Shape;497;p45"/>
          <p:cNvSpPr txBox="1">
            <a:spLocks noGrp="1"/>
          </p:cNvSpPr>
          <p:nvPr>
            <p:ph type="subTitle" idx="19"/>
          </p:nvPr>
        </p:nvSpPr>
        <p:spPr>
          <a:xfrm rot="-5400000">
            <a:off x="7548008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98" name="Google Shape;498;p45"/>
          <p:cNvSpPr txBox="1">
            <a:spLocks noGrp="1"/>
          </p:cNvSpPr>
          <p:nvPr>
            <p:ph type="subTitle" idx="20"/>
          </p:nvPr>
        </p:nvSpPr>
        <p:spPr>
          <a:xfrm rot="-5400000">
            <a:off x="7838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45"/>
          <p:cNvSpPr txBox="1">
            <a:spLocks noGrp="1"/>
          </p:cNvSpPr>
          <p:nvPr>
            <p:ph type="subTitle" idx="21"/>
          </p:nvPr>
        </p:nvSpPr>
        <p:spPr>
          <a:xfrm rot="-5400000">
            <a:off x="78015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500" name="Google Shape;500;p45"/>
          <p:cNvSpPr txBox="1">
            <a:spLocks noGrp="1"/>
          </p:cNvSpPr>
          <p:nvPr>
            <p:ph type="subTitle" idx="22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45"/>
          <p:cNvSpPr txBox="1">
            <a:spLocks noGrp="1"/>
          </p:cNvSpPr>
          <p:nvPr>
            <p:ph type="subTitle" idx="23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502" name="Google Shape;502;p45"/>
          <p:cNvSpPr txBox="1">
            <a:spLocks noGrp="1"/>
          </p:cNvSpPr>
          <p:nvPr>
            <p:ph type="subTitle" idx="24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503" name="Google Shape;503;p45"/>
          <p:cNvSpPr txBox="1">
            <a:spLocks noGrp="1"/>
          </p:cNvSpPr>
          <p:nvPr>
            <p:ph type="subTitle" idx="25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5"/>
          <p:cNvSpPr txBox="1">
            <a:spLocks noGrp="1"/>
          </p:cNvSpPr>
          <p:nvPr>
            <p:ph type="subTitle" idx="26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505" name="Google Shape;505;p45"/>
          <p:cNvSpPr txBox="1">
            <a:spLocks noGrp="1"/>
          </p:cNvSpPr>
          <p:nvPr>
            <p:ph type="subTitle" idx="27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506" name="Google Shape;506;p45"/>
          <p:cNvSpPr txBox="1">
            <a:spLocks noGrp="1"/>
          </p:cNvSpPr>
          <p:nvPr>
            <p:ph type="subTitle" idx="28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5"/>
          <p:cNvSpPr txBox="1">
            <a:spLocks noGrp="1"/>
          </p:cNvSpPr>
          <p:nvPr>
            <p:ph type="subTitle" idx="34"/>
          </p:nvPr>
        </p:nvSpPr>
        <p:spPr>
          <a:xfrm rot="-5400000">
            <a:off x="7390038" y="2318325"/>
            <a:ext cx="22260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508" name="Google Shape;508;p45"/>
          <p:cNvSpPr txBox="1">
            <a:spLocks noGrp="1"/>
          </p:cNvSpPr>
          <p:nvPr>
            <p:ph type="subTitle" idx="29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509" name="Google Shape;509;p45"/>
          <p:cNvSpPr txBox="1">
            <a:spLocks noGrp="1"/>
          </p:cNvSpPr>
          <p:nvPr>
            <p:ph type="title"/>
          </p:nvPr>
        </p:nvSpPr>
        <p:spPr>
          <a:xfrm>
            <a:off x="1226200" y="42275"/>
            <a:ext cx="47715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900"/>
              <a:t>Kinshasa </a:t>
            </a:r>
            <a:endParaRPr sz="7900"/>
          </a:p>
        </p:txBody>
      </p:sp>
      <p:sp>
        <p:nvSpPr>
          <p:cNvPr id="510" name="Google Shape;510;p45"/>
          <p:cNvSpPr txBox="1">
            <a:spLocks noGrp="1"/>
          </p:cNvSpPr>
          <p:nvPr>
            <p:ph type="subTitle" idx="1"/>
          </p:nvPr>
        </p:nvSpPr>
        <p:spPr>
          <a:xfrm>
            <a:off x="5429423" y="357875"/>
            <a:ext cx="24411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Democratic Republic of the Congo</a:t>
            </a:r>
            <a:endParaRPr/>
          </a:p>
        </p:txBody>
      </p:sp>
      <p:sp>
        <p:nvSpPr>
          <p:cNvPr id="511" name="Google Shape;511;p45"/>
          <p:cNvSpPr txBox="1">
            <a:spLocks noGrp="1"/>
          </p:cNvSpPr>
          <p:nvPr>
            <p:ph type="subTitle" idx="4294967295"/>
          </p:nvPr>
        </p:nvSpPr>
        <p:spPr>
          <a:xfrm>
            <a:off x="3300039" y="3600525"/>
            <a:ext cx="20802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45"/>
          <p:cNvSpPr txBox="1">
            <a:spLocks noGrp="1"/>
          </p:cNvSpPr>
          <p:nvPr>
            <p:ph type="subTitle" idx="15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5"/>
          <p:cNvSpPr txBox="1">
            <a:spLocks noGrp="1"/>
          </p:cNvSpPr>
          <p:nvPr>
            <p:ph type="subTitle" idx="32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4" name="Google Shape;514;p45" title="IMG_12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162" y="1248979"/>
            <a:ext cx="5138437" cy="385382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45"/>
          <p:cNvSpPr txBox="1">
            <a:spLocks noGrp="1"/>
          </p:cNvSpPr>
          <p:nvPr>
            <p:ph type="subTitle" idx="33"/>
          </p:nvPr>
        </p:nvSpPr>
        <p:spPr>
          <a:xfrm rot="-5400000">
            <a:off x="7420888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6"/>
          <p:cNvSpPr/>
          <p:nvPr/>
        </p:nvSpPr>
        <p:spPr>
          <a:xfrm>
            <a:off x="781200" y="-5475"/>
            <a:ext cx="7340400" cy="514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21" name="Google Shape;521;p46"/>
          <p:cNvSpPr/>
          <p:nvPr/>
        </p:nvSpPr>
        <p:spPr>
          <a:xfrm>
            <a:off x="520553" y="375"/>
            <a:ext cx="260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22" name="Google Shape;522;p46"/>
          <p:cNvSpPr/>
          <p:nvPr/>
        </p:nvSpPr>
        <p:spPr>
          <a:xfrm>
            <a:off x="260400" y="375"/>
            <a:ext cx="260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3" name="Google Shape;523;p46"/>
          <p:cNvSpPr/>
          <p:nvPr/>
        </p:nvSpPr>
        <p:spPr>
          <a:xfrm>
            <a:off x="8121725" y="-5475"/>
            <a:ext cx="2604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24" name="Google Shape;524;p46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25" name="Google Shape;525;p46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26" name="Google Shape;526;p46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27" name="Google Shape;527;p46"/>
          <p:cNvSpPr txBox="1">
            <a:spLocks noGrp="1"/>
          </p:cNvSpPr>
          <p:nvPr>
            <p:ph type="subTitle" idx="1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28" name="Google Shape;528;p46"/>
          <p:cNvSpPr txBox="1">
            <a:spLocks noGrp="1"/>
          </p:cNvSpPr>
          <p:nvPr>
            <p:ph type="subTitle" idx="32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529" name="Google Shape;529;p46"/>
          <p:cNvSpPr txBox="1">
            <a:spLocks noGrp="1"/>
          </p:cNvSpPr>
          <p:nvPr>
            <p:ph type="subTitle" idx="33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530" name="Google Shape;530;p46"/>
          <p:cNvSpPr txBox="1">
            <a:spLocks noGrp="1"/>
          </p:cNvSpPr>
          <p:nvPr>
            <p:ph type="subTitle" idx="1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31" name="Google Shape;531;p46"/>
          <p:cNvSpPr txBox="1">
            <a:spLocks noGrp="1"/>
          </p:cNvSpPr>
          <p:nvPr>
            <p:ph type="subTitle" idx="1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32" name="Google Shape;532;p46"/>
          <p:cNvSpPr txBox="1">
            <a:spLocks noGrp="1"/>
          </p:cNvSpPr>
          <p:nvPr>
            <p:ph type="subTitle" idx="1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33" name="Google Shape;533;p46"/>
          <p:cNvSpPr txBox="1">
            <a:spLocks noGrp="1"/>
          </p:cNvSpPr>
          <p:nvPr>
            <p:ph type="subTitle" idx="20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</a:t>
            </a:r>
            <a:endParaRPr/>
          </a:p>
        </p:txBody>
      </p:sp>
      <p:sp>
        <p:nvSpPr>
          <p:cNvPr id="534" name="Google Shape;534;p46"/>
          <p:cNvSpPr txBox="1">
            <a:spLocks noGrp="1"/>
          </p:cNvSpPr>
          <p:nvPr>
            <p:ph type="subTitle" idx="21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35" name="Google Shape;535;p46"/>
          <p:cNvSpPr txBox="1">
            <a:spLocks noGrp="1"/>
          </p:cNvSpPr>
          <p:nvPr>
            <p:ph type="subTitle" idx="22"/>
          </p:nvPr>
        </p:nvSpPr>
        <p:spPr>
          <a:xfrm rot="-5400000">
            <a:off x="7838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36" name="Google Shape;536;p46"/>
          <p:cNvSpPr txBox="1">
            <a:spLocks noGrp="1"/>
          </p:cNvSpPr>
          <p:nvPr>
            <p:ph type="subTitle" idx="23"/>
          </p:nvPr>
        </p:nvSpPr>
        <p:spPr>
          <a:xfrm rot="-5400000">
            <a:off x="78015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537" name="Google Shape;537;p46"/>
          <p:cNvSpPr txBox="1">
            <a:spLocks noGrp="1"/>
          </p:cNvSpPr>
          <p:nvPr>
            <p:ph type="subTitle" idx="24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38" name="Google Shape;538;p46"/>
          <p:cNvSpPr txBox="1">
            <a:spLocks noGrp="1"/>
          </p:cNvSpPr>
          <p:nvPr>
            <p:ph type="subTitle" idx="25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</p:txBody>
      </p:sp>
      <p:sp>
        <p:nvSpPr>
          <p:cNvPr id="539" name="Google Shape;539;p46"/>
          <p:cNvSpPr txBox="1">
            <a:spLocks noGrp="1"/>
          </p:cNvSpPr>
          <p:nvPr>
            <p:ph type="subTitle" idx="26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540" name="Google Shape;540;p46"/>
          <p:cNvSpPr txBox="1">
            <a:spLocks noGrp="1"/>
          </p:cNvSpPr>
          <p:nvPr>
            <p:ph type="subTitle" idx="27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1" name="Google Shape;541;p46"/>
          <p:cNvSpPr txBox="1">
            <a:spLocks noGrp="1"/>
          </p:cNvSpPr>
          <p:nvPr>
            <p:ph type="subTitle" idx="28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542" name="Google Shape;542;p46"/>
          <p:cNvSpPr txBox="1">
            <a:spLocks noGrp="1"/>
          </p:cNvSpPr>
          <p:nvPr>
            <p:ph type="subTitle" idx="29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543" name="Google Shape;543;p46"/>
          <p:cNvSpPr txBox="1">
            <a:spLocks noGrp="1"/>
          </p:cNvSpPr>
          <p:nvPr>
            <p:ph type="subTitle" idx="30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4" name="Google Shape;544;p46"/>
          <p:cNvSpPr txBox="1">
            <a:spLocks noGrp="1"/>
          </p:cNvSpPr>
          <p:nvPr>
            <p:ph type="subTitle" idx="36"/>
          </p:nvPr>
        </p:nvSpPr>
        <p:spPr>
          <a:xfrm rot="-5400000">
            <a:off x="7422025" y="2365775"/>
            <a:ext cx="21501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</p:txBody>
      </p:sp>
      <p:sp>
        <p:nvSpPr>
          <p:cNvPr id="545" name="Google Shape;545;p46"/>
          <p:cNvSpPr txBox="1">
            <a:spLocks noGrp="1"/>
          </p:cNvSpPr>
          <p:nvPr>
            <p:ph type="subTitle" idx="31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546" name="Google Shape;546;p46"/>
          <p:cNvSpPr txBox="1">
            <a:spLocks noGrp="1"/>
          </p:cNvSpPr>
          <p:nvPr>
            <p:ph type="subTitle" idx="1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7" name="Google Shape;547;p46"/>
          <p:cNvSpPr txBox="1">
            <a:spLocks noGrp="1"/>
          </p:cNvSpPr>
          <p:nvPr>
            <p:ph type="subTitle" idx="34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</a:t>
            </a:r>
            <a:endParaRPr/>
          </a:p>
        </p:txBody>
      </p:sp>
      <p:sp>
        <p:nvSpPr>
          <p:cNvPr id="548" name="Google Shape;548;p46"/>
          <p:cNvSpPr txBox="1">
            <a:spLocks noGrp="1"/>
          </p:cNvSpPr>
          <p:nvPr>
            <p:ph type="title"/>
          </p:nvPr>
        </p:nvSpPr>
        <p:spPr>
          <a:xfrm>
            <a:off x="1178726" y="121125"/>
            <a:ext cx="6835200" cy="14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</a:t>
            </a:r>
            <a:endParaRPr/>
          </a:p>
        </p:txBody>
      </p:sp>
      <p:sp>
        <p:nvSpPr>
          <p:cNvPr id="549" name="Google Shape;549;p46"/>
          <p:cNvSpPr txBox="1">
            <a:spLocks noGrp="1"/>
          </p:cNvSpPr>
          <p:nvPr>
            <p:ph type="subTitle" idx="9"/>
          </p:nvPr>
        </p:nvSpPr>
        <p:spPr>
          <a:xfrm>
            <a:off x="1772773" y="1121400"/>
            <a:ext cx="56106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and surrounds, Haiti</a:t>
            </a:r>
            <a:endParaRPr sz="1900"/>
          </a:p>
        </p:txBody>
      </p:sp>
      <p:pic>
        <p:nvPicPr>
          <p:cNvPr id="550" name="Google Shape;550;p46" title="IMG_1320.jpg"/>
          <p:cNvPicPr preferRelativeResize="0"/>
          <p:nvPr/>
        </p:nvPicPr>
        <p:blipFill rotWithShape="1">
          <a:blip r:embed="rId3">
            <a:alphaModFix/>
          </a:blip>
          <a:srcRect l="7827" r="22843" b="38374"/>
          <a:stretch/>
        </p:blipFill>
        <p:spPr>
          <a:xfrm>
            <a:off x="3259500" y="1537113"/>
            <a:ext cx="4754427" cy="316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6" title="IMG_125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850" y="2571750"/>
            <a:ext cx="3329500" cy="2497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6"/>
          <p:cNvSpPr txBox="1">
            <a:spLocks noGrp="1"/>
          </p:cNvSpPr>
          <p:nvPr>
            <p:ph type="subTitle" idx="35"/>
          </p:nvPr>
        </p:nvSpPr>
        <p:spPr>
          <a:xfrm rot="-5400000">
            <a:off x="7420888" y="2448600"/>
            <a:ext cx="1642800" cy="2463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7"/>
          <p:cNvSpPr/>
          <p:nvPr/>
        </p:nvSpPr>
        <p:spPr>
          <a:xfrm>
            <a:off x="1042000" y="-2850"/>
            <a:ext cx="73332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58" name="Google Shape;558;p47"/>
          <p:cNvSpPr/>
          <p:nvPr/>
        </p:nvSpPr>
        <p:spPr>
          <a:xfrm>
            <a:off x="520557" y="5"/>
            <a:ext cx="260400" cy="51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59" name="Google Shape;559;p47"/>
          <p:cNvSpPr/>
          <p:nvPr/>
        </p:nvSpPr>
        <p:spPr>
          <a:xfrm>
            <a:off x="260400" y="5"/>
            <a:ext cx="260400" cy="513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0" name="Google Shape;560;p47"/>
          <p:cNvSpPr/>
          <p:nvPr/>
        </p:nvSpPr>
        <p:spPr>
          <a:xfrm>
            <a:off x="781201" y="-5475"/>
            <a:ext cx="260400" cy="51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61" name="Google Shape;561;p47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62" name="Google Shape;562;p47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63" name="Google Shape;563;p47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64" name="Google Shape;564;p47"/>
          <p:cNvSpPr txBox="1">
            <a:spLocks noGrp="1"/>
          </p:cNvSpPr>
          <p:nvPr>
            <p:ph type="subTitle" idx="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65" name="Google Shape;565;p47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66" name="Google Shape;566;p47"/>
          <p:cNvSpPr txBox="1">
            <a:spLocks noGrp="1"/>
          </p:cNvSpPr>
          <p:nvPr>
            <p:ph type="subTitle" idx="1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567" name="Google Shape;567;p47"/>
          <p:cNvSpPr txBox="1">
            <a:spLocks noGrp="1"/>
          </p:cNvSpPr>
          <p:nvPr>
            <p:ph type="subTitle" idx="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68" name="Google Shape;568;p47"/>
          <p:cNvSpPr txBox="1">
            <a:spLocks noGrp="1"/>
          </p:cNvSpPr>
          <p:nvPr>
            <p:ph type="subTitle" idx="1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569" name="Google Shape;569;p47"/>
          <p:cNvSpPr txBox="1">
            <a:spLocks noGrp="1"/>
          </p:cNvSpPr>
          <p:nvPr>
            <p:ph type="subTitle" idx="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70" name="Google Shape;570;p47"/>
          <p:cNvSpPr txBox="1">
            <a:spLocks noGrp="1"/>
          </p:cNvSpPr>
          <p:nvPr>
            <p:ph type="subTitle" idx="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71" name="Google Shape;571;p47"/>
          <p:cNvSpPr txBox="1">
            <a:spLocks noGrp="1"/>
          </p:cNvSpPr>
          <p:nvPr>
            <p:ph type="subTitle" idx="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72" name="Google Shape;572;p47"/>
          <p:cNvSpPr txBox="1">
            <a:spLocks noGrp="1"/>
          </p:cNvSpPr>
          <p:nvPr>
            <p:ph type="subTitle" idx="13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573" name="Google Shape;573;p47"/>
          <p:cNvSpPr txBox="1">
            <a:spLocks noGrp="1"/>
          </p:cNvSpPr>
          <p:nvPr>
            <p:ph type="subTitle" idx="14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74" name="Google Shape;574;p47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75" name="Google Shape;575;p47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7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577" name="Google Shape;577;p47"/>
          <p:cNvSpPr txBox="1">
            <a:spLocks noGrp="1"/>
          </p:cNvSpPr>
          <p:nvPr>
            <p:ph type="subTitle" idx="21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78" name="Google Shape;578;p47"/>
          <p:cNvSpPr txBox="1">
            <a:spLocks noGrp="1"/>
          </p:cNvSpPr>
          <p:nvPr>
            <p:ph type="subTitle" idx="22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579" name="Google Shape;579;p47"/>
          <p:cNvSpPr txBox="1">
            <a:spLocks noGrp="1"/>
          </p:cNvSpPr>
          <p:nvPr>
            <p:ph type="subTitle" idx="23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580" name="Google Shape;580;p47"/>
          <p:cNvSpPr txBox="1">
            <a:spLocks noGrp="1"/>
          </p:cNvSpPr>
          <p:nvPr>
            <p:ph type="subTitle" idx="24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81" name="Google Shape;581;p47"/>
          <p:cNvSpPr txBox="1">
            <a:spLocks noGrp="1"/>
          </p:cNvSpPr>
          <p:nvPr>
            <p:ph type="subTitle" idx="26"/>
          </p:nvPr>
        </p:nvSpPr>
        <p:spPr>
          <a:xfrm rot="-5400000">
            <a:off x="7448650" y="2490300"/>
            <a:ext cx="22680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7"/>
          <p:cNvSpPr txBox="1">
            <a:spLocks noGrp="1"/>
          </p:cNvSpPr>
          <p:nvPr>
            <p:ph type="subTitle" idx="25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583" name="Google Shape;583;p47"/>
          <p:cNvSpPr txBox="1">
            <a:spLocks noGrp="1"/>
          </p:cNvSpPr>
          <p:nvPr>
            <p:ph type="subTitle" idx="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84" name="Google Shape;584;p47"/>
          <p:cNvSpPr txBox="1">
            <a:spLocks noGrp="1"/>
          </p:cNvSpPr>
          <p:nvPr>
            <p:ph type="subTitle" idx="17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585" name="Google Shape;585;p47"/>
          <p:cNvSpPr txBox="1">
            <a:spLocks noGrp="1"/>
          </p:cNvSpPr>
          <p:nvPr>
            <p:ph type="title"/>
          </p:nvPr>
        </p:nvSpPr>
        <p:spPr>
          <a:xfrm>
            <a:off x="1618227" y="114300"/>
            <a:ext cx="6533100" cy="13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700"/>
              <a:t>Big Data</a:t>
            </a:r>
            <a:endParaRPr sz="7700"/>
          </a:p>
        </p:txBody>
      </p:sp>
      <p:sp>
        <p:nvSpPr>
          <p:cNvPr id="586" name="Google Shape;586;p47"/>
          <p:cNvSpPr txBox="1">
            <a:spLocks noGrp="1"/>
          </p:cNvSpPr>
          <p:nvPr>
            <p:ph type="subTitle" idx="27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87" name="Google Shape;587;p47"/>
          <p:cNvSpPr txBox="1">
            <a:spLocks noGrp="1"/>
          </p:cNvSpPr>
          <p:nvPr>
            <p:ph type="subTitle" idx="28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588" name="Google Shape;588;p47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sp>
        <p:nvSpPr>
          <p:cNvPr id="589" name="Google Shape;589;p47"/>
          <p:cNvSpPr txBox="1"/>
          <p:nvPr/>
        </p:nvSpPr>
        <p:spPr>
          <a:xfrm>
            <a:off x="1684363" y="1667125"/>
            <a:ext cx="63846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Population health for every continent, region, country, community</a:t>
            </a:r>
            <a:endParaRPr sz="39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8"/>
          <p:cNvSpPr/>
          <p:nvPr/>
        </p:nvSpPr>
        <p:spPr>
          <a:xfrm>
            <a:off x="1042000" y="-2850"/>
            <a:ext cx="7333200" cy="514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95" name="Google Shape;595;p48"/>
          <p:cNvSpPr/>
          <p:nvPr/>
        </p:nvSpPr>
        <p:spPr>
          <a:xfrm>
            <a:off x="520557" y="5"/>
            <a:ext cx="260400" cy="51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96" name="Google Shape;596;p48"/>
          <p:cNvSpPr/>
          <p:nvPr/>
        </p:nvSpPr>
        <p:spPr>
          <a:xfrm>
            <a:off x="260400" y="5"/>
            <a:ext cx="260400" cy="513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7" name="Google Shape;597;p48"/>
          <p:cNvSpPr/>
          <p:nvPr/>
        </p:nvSpPr>
        <p:spPr>
          <a:xfrm>
            <a:off x="781201" y="-5475"/>
            <a:ext cx="260400" cy="51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98" name="Google Shape;598;p48"/>
          <p:cNvSpPr/>
          <p:nvPr/>
        </p:nvSpPr>
        <p:spPr>
          <a:xfrm>
            <a:off x="8882200" y="-5475"/>
            <a:ext cx="266700" cy="514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599" name="Google Shape;599;p48"/>
          <p:cNvSpPr/>
          <p:nvPr/>
        </p:nvSpPr>
        <p:spPr>
          <a:xfrm>
            <a:off x="8628700" y="-5475"/>
            <a:ext cx="260400" cy="514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00" name="Google Shape;600;p48"/>
          <p:cNvSpPr/>
          <p:nvPr/>
        </p:nvSpPr>
        <p:spPr>
          <a:xfrm>
            <a:off x="8375200" y="-5475"/>
            <a:ext cx="260400" cy="514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601" name="Google Shape;601;p48"/>
          <p:cNvSpPr txBox="1">
            <a:spLocks noGrp="1"/>
          </p:cNvSpPr>
          <p:nvPr>
            <p:ph type="subTitle" idx="3"/>
          </p:nvPr>
        </p:nvSpPr>
        <p:spPr>
          <a:xfrm rot="-5400000">
            <a:off x="-283500" y="328925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02" name="Google Shape;602;p48"/>
          <p:cNvSpPr txBox="1">
            <a:spLocks noGrp="1"/>
          </p:cNvSpPr>
          <p:nvPr>
            <p:ph type="subTitle" idx="4"/>
          </p:nvPr>
        </p:nvSpPr>
        <p:spPr>
          <a:xfrm rot="-5400000">
            <a:off x="-2835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03" name="Google Shape;603;p48"/>
          <p:cNvSpPr txBox="1">
            <a:spLocks noGrp="1"/>
          </p:cNvSpPr>
          <p:nvPr>
            <p:ph type="subTitle" idx="15"/>
          </p:nvPr>
        </p:nvSpPr>
        <p:spPr>
          <a:xfrm rot="-5400000">
            <a:off x="-694050" y="2443800"/>
            <a:ext cx="16440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604" name="Google Shape;604;p48"/>
          <p:cNvSpPr txBox="1">
            <a:spLocks noGrp="1"/>
          </p:cNvSpPr>
          <p:nvPr>
            <p:ph type="subTitle" idx="5"/>
          </p:nvPr>
        </p:nvSpPr>
        <p:spPr>
          <a:xfrm rot="-5400000">
            <a:off x="-231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05" name="Google Shape;605;p48"/>
          <p:cNvSpPr txBox="1">
            <a:spLocks noGrp="1"/>
          </p:cNvSpPr>
          <p:nvPr>
            <p:ph type="subTitle" idx="16"/>
          </p:nvPr>
        </p:nvSpPr>
        <p:spPr>
          <a:xfrm rot="-5400000">
            <a:off x="-42112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</a:t>
            </a:r>
            <a:endParaRPr/>
          </a:p>
        </p:txBody>
      </p:sp>
      <p:sp>
        <p:nvSpPr>
          <p:cNvPr id="606" name="Google Shape;606;p48"/>
          <p:cNvSpPr txBox="1">
            <a:spLocks noGrp="1"/>
          </p:cNvSpPr>
          <p:nvPr>
            <p:ph type="subTitle" idx="6"/>
          </p:nvPr>
        </p:nvSpPr>
        <p:spPr>
          <a:xfrm rot="-5400000">
            <a:off x="-22800" y="328625"/>
            <a:ext cx="8223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07" name="Google Shape;607;p48"/>
          <p:cNvSpPr txBox="1">
            <a:spLocks noGrp="1"/>
          </p:cNvSpPr>
          <p:nvPr>
            <p:ph type="subTitle" idx="8"/>
          </p:nvPr>
        </p:nvSpPr>
        <p:spPr>
          <a:xfrm rot="-5400000">
            <a:off x="189642" y="36792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08" name="Google Shape;608;p48"/>
          <p:cNvSpPr txBox="1">
            <a:spLocks noGrp="1"/>
          </p:cNvSpPr>
          <p:nvPr>
            <p:ph type="subTitle" idx="9"/>
          </p:nvPr>
        </p:nvSpPr>
        <p:spPr>
          <a:xfrm rot="-5400000">
            <a:off x="513446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09" name="Google Shape;609;p48"/>
          <p:cNvSpPr txBox="1">
            <a:spLocks noGrp="1"/>
          </p:cNvSpPr>
          <p:nvPr>
            <p:ph type="subTitle" idx="13"/>
          </p:nvPr>
        </p:nvSpPr>
        <p:spPr>
          <a:xfrm rot="-5400000">
            <a:off x="93229" y="2436750"/>
            <a:ext cx="1645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AU PRINCE </a:t>
            </a:r>
            <a:endParaRPr/>
          </a:p>
        </p:txBody>
      </p:sp>
      <p:sp>
        <p:nvSpPr>
          <p:cNvPr id="610" name="Google Shape;610;p48"/>
          <p:cNvSpPr txBox="1">
            <a:spLocks noGrp="1"/>
          </p:cNvSpPr>
          <p:nvPr>
            <p:ph type="subTitle" idx="14"/>
          </p:nvPr>
        </p:nvSpPr>
        <p:spPr>
          <a:xfrm rot="-5400000">
            <a:off x="476846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611" name="Google Shape;611;p48"/>
          <p:cNvSpPr txBox="1">
            <a:spLocks noGrp="1"/>
          </p:cNvSpPr>
          <p:nvPr>
            <p:ph type="subTitle" idx="18"/>
          </p:nvPr>
        </p:nvSpPr>
        <p:spPr>
          <a:xfrm rot="-5400000">
            <a:off x="8609425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12" name="Google Shape;612;p48"/>
          <p:cNvSpPr txBox="1">
            <a:spLocks noGrp="1"/>
          </p:cNvSpPr>
          <p:nvPr>
            <p:ph type="subTitle" idx="19"/>
          </p:nvPr>
        </p:nvSpPr>
        <p:spPr>
          <a:xfrm rot="-5400000">
            <a:off x="8199475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HEALTH IN 2026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8"/>
          <p:cNvSpPr txBox="1">
            <a:spLocks noGrp="1"/>
          </p:cNvSpPr>
          <p:nvPr>
            <p:ph type="subTitle" idx="20"/>
          </p:nvPr>
        </p:nvSpPr>
        <p:spPr>
          <a:xfrm rot="-5400000">
            <a:off x="8572825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614" name="Google Shape;614;p48"/>
          <p:cNvSpPr txBox="1">
            <a:spLocks noGrp="1"/>
          </p:cNvSpPr>
          <p:nvPr>
            <p:ph type="subTitle" idx="21"/>
          </p:nvPr>
        </p:nvSpPr>
        <p:spPr>
          <a:xfrm rot="-5400000">
            <a:off x="8345233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15" name="Google Shape;615;p48"/>
          <p:cNvSpPr txBox="1">
            <a:spLocks noGrp="1"/>
          </p:cNvSpPr>
          <p:nvPr>
            <p:ph type="subTitle" idx="22"/>
          </p:nvPr>
        </p:nvSpPr>
        <p:spPr>
          <a:xfrm rot="-5400000">
            <a:off x="7937504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BUTARO</a:t>
            </a:r>
            <a:endParaRPr/>
          </a:p>
        </p:txBody>
      </p:sp>
      <p:sp>
        <p:nvSpPr>
          <p:cNvPr id="616" name="Google Shape;616;p48"/>
          <p:cNvSpPr txBox="1">
            <a:spLocks noGrp="1"/>
          </p:cNvSpPr>
          <p:nvPr>
            <p:ph type="subTitle" idx="23"/>
          </p:nvPr>
        </p:nvSpPr>
        <p:spPr>
          <a:xfrm rot="-5400000">
            <a:off x="8308483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617" name="Google Shape;617;p48"/>
          <p:cNvSpPr txBox="1">
            <a:spLocks noGrp="1"/>
          </p:cNvSpPr>
          <p:nvPr>
            <p:ph type="subTitle" idx="24"/>
          </p:nvPr>
        </p:nvSpPr>
        <p:spPr>
          <a:xfrm rot="-5400000">
            <a:off x="809159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18" name="Google Shape;618;p48"/>
          <p:cNvSpPr txBox="1">
            <a:spLocks noGrp="1"/>
          </p:cNvSpPr>
          <p:nvPr>
            <p:ph type="subTitle" idx="26"/>
          </p:nvPr>
        </p:nvSpPr>
        <p:spPr>
          <a:xfrm rot="-5400000">
            <a:off x="7448650" y="2490300"/>
            <a:ext cx="2268000" cy="400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DOUBLE BURDEN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8"/>
          <p:cNvSpPr txBox="1">
            <a:spLocks noGrp="1"/>
          </p:cNvSpPr>
          <p:nvPr>
            <p:ph type="subTitle" idx="25"/>
          </p:nvPr>
        </p:nvSpPr>
        <p:spPr>
          <a:xfrm rot="-5400000">
            <a:off x="8054992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620" name="Google Shape;620;p48"/>
          <p:cNvSpPr txBox="1">
            <a:spLocks noGrp="1"/>
          </p:cNvSpPr>
          <p:nvPr>
            <p:ph type="subTitle" idx="7"/>
          </p:nvPr>
        </p:nvSpPr>
        <p:spPr>
          <a:xfrm rot="-5400000">
            <a:off x="226242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21" name="Google Shape;621;p48"/>
          <p:cNvSpPr txBox="1">
            <a:spLocks noGrp="1"/>
          </p:cNvSpPr>
          <p:nvPr>
            <p:ph type="subTitle" idx="17"/>
          </p:nvPr>
        </p:nvSpPr>
        <p:spPr>
          <a:xfrm rot="-5400000">
            <a:off x="-172129" y="2443800"/>
            <a:ext cx="1642800" cy="2559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KINSHASA </a:t>
            </a:r>
            <a:endParaRPr/>
          </a:p>
        </p:txBody>
      </p:sp>
      <p:sp>
        <p:nvSpPr>
          <p:cNvPr id="622" name="Google Shape;622;p48"/>
          <p:cNvSpPr txBox="1">
            <a:spLocks noGrp="1"/>
          </p:cNvSpPr>
          <p:nvPr>
            <p:ph type="title"/>
          </p:nvPr>
        </p:nvSpPr>
        <p:spPr>
          <a:xfrm>
            <a:off x="1618227" y="114300"/>
            <a:ext cx="65331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Global Burden of Disease</a:t>
            </a:r>
            <a:endParaRPr sz="5400"/>
          </a:p>
        </p:txBody>
      </p:sp>
      <p:sp>
        <p:nvSpPr>
          <p:cNvPr id="623" name="Google Shape;623;p48"/>
          <p:cNvSpPr txBox="1">
            <a:spLocks noGrp="1"/>
          </p:cNvSpPr>
          <p:nvPr>
            <p:ph type="subTitle" idx="27"/>
          </p:nvPr>
        </p:nvSpPr>
        <p:spPr>
          <a:xfrm rot="-5400000">
            <a:off x="760800" y="4563400"/>
            <a:ext cx="8229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24" name="Google Shape;624;p48"/>
          <p:cNvSpPr txBox="1">
            <a:spLocks noGrp="1"/>
          </p:cNvSpPr>
          <p:nvPr>
            <p:ph type="subTitle" idx="28"/>
          </p:nvPr>
        </p:nvSpPr>
        <p:spPr>
          <a:xfrm rot="-5400000">
            <a:off x="724200" y="362375"/>
            <a:ext cx="896100" cy="2559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625" name="Google Shape;625;p48"/>
          <p:cNvSpPr txBox="1">
            <a:spLocks noGrp="1"/>
          </p:cNvSpPr>
          <p:nvPr>
            <p:ph type="subTitle" idx="28"/>
          </p:nvPr>
        </p:nvSpPr>
        <p:spPr>
          <a:xfrm>
            <a:off x="1692161" y="1887513"/>
            <a:ext cx="5610600" cy="477000"/>
          </a:xfrm>
          <a:prstGeom prst="rect">
            <a:avLst/>
          </a:prstGeom>
        </p:spPr>
        <p:txBody>
          <a:bodyPr spcFirstLastPara="1" wrap="square" lIns="91425" tIns="73150" rIns="91425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Seattle, Washington</a:t>
            </a:r>
            <a:endParaRPr sz="1900"/>
          </a:p>
        </p:txBody>
      </p:sp>
      <p:sp>
        <p:nvSpPr>
          <p:cNvPr id="626" name="Google Shape;626;p48"/>
          <p:cNvSpPr txBox="1">
            <a:spLocks noGrp="1"/>
          </p:cNvSpPr>
          <p:nvPr>
            <p:ph type="subTitle" idx="4294967295"/>
          </p:nvPr>
        </p:nvSpPr>
        <p:spPr>
          <a:xfrm rot="-5400000">
            <a:off x="378175" y="2013200"/>
            <a:ext cx="1642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</a:t>
            </a:r>
            <a:endParaRPr/>
          </a:p>
        </p:txBody>
      </p:sp>
      <p:pic>
        <p:nvPicPr>
          <p:cNvPr id="627" name="Google Shape;627;p48" title="IMG_20151010_091802.jpg"/>
          <p:cNvPicPr preferRelativeResize="0"/>
          <p:nvPr/>
        </p:nvPicPr>
        <p:blipFill rotWithShape="1">
          <a:blip r:embed="rId3">
            <a:alphaModFix/>
          </a:blip>
          <a:srcRect l="8057" t="13995" r="20949" b="6259"/>
          <a:stretch/>
        </p:blipFill>
        <p:spPr>
          <a:xfrm>
            <a:off x="4198030" y="1642500"/>
            <a:ext cx="4107597" cy="346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vent Facilitation">
  <a:themeElements>
    <a:clrScheme name="Simple Light">
      <a:dk1>
        <a:srgbClr val="F0EBD9"/>
      </a:dk1>
      <a:lt1>
        <a:srgbClr val="0E101A"/>
      </a:lt1>
      <a:dk2>
        <a:srgbClr val="FEFFAA"/>
      </a:dk2>
      <a:lt2>
        <a:srgbClr val="799B7A"/>
      </a:lt2>
      <a:accent1>
        <a:srgbClr val="B9E1DB"/>
      </a:accent1>
      <a:accent2>
        <a:srgbClr val="F55802"/>
      </a:accent2>
      <a:accent3>
        <a:srgbClr val="EFA3B1"/>
      </a:accent3>
      <a:accent4>
        <a:srgbClr val="F2D519"/>
      </a:accent4>
      <a:accent5>
        <a:srgbClr val="B6D5C6"/>
      </a:accent5>
      <a:accent6>
        <a:srgbClr val="41658A"/>
      </a:accent6>
      <a:hlink>
        <a:srgbClr val="6F259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1695</Words>
  <Application>Microsoft Office PowerPoint</Application>
  <PresentationFormat>Bildschirmpräsentation (16:9)</PresentationFormat>
  <Paragraphs>890</Paragraphs>
  <Slides>41</Slides>
  <Notes>41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7" baseType="lpstr">
      <vt:lpstr>Roboto Black</vt:lpstr>
      <vt:lpstr>Calibri</vt:lpstr>
      <vt:lpstr>Roboto Light</vt:lpstr>
      <vt:lpstr>Arial</vt:lpstr>
      <vt:lpstr>Roboto</vt:lpstr>
      <vt:lpstr>Event Facilitation</vt:lpstr>
      <vt:lpstr>Short course: Global Health 101</vt:lpstr>
      <vt:lpstr>PowerPoint-Präsentation</vt:lpstr>
      <vt:lpstr>PowerPoint-Präsentation</vt:lpstr>
      <vt:lpstr>PowerPoint-Präsentation</vt:lpstr>
      <vt:lpstr>PowerPoint-Präsentation</vt:lpstr>
      <vt:lpstr>Kinshasa </vt:lpstr>
      <vt:lpstr>Port au Prince</vt:lpstr>
      <vt:lpstr>Big Data</vt:lpstr>
      <vt:lpstr>Global Burden of Disease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Big Data</vt:lpstr>
      <vt:lpstr>PowerPoint-Präsentation</vt:lpstr>
      <vt:lpstr>Appendix</vt:lpstr>
      <vt:lpstr>A few resources…</vt:lpstr>
      <vt:lpstr>A few resources…</vt:lpstr>
      <vt:lpstr>A few resources…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Elizabeth Soeder</dc:creator>
  <cp:lastModifiedBy>Elizabeth Soeder</cp:lastModifiedBy>
  <cp:revision>3</cp:revision>
  <dcterms:modified xsi:type="dcterms:W3CDTF">2026-02-02T10:53:39Z</dcterms:modified>
</cp:coreProperties>
</file>